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4"/>
  </p:sldMasterIdLst>
  <p:notesMasterIdLst>
    <p:notesMasterId r:id="rId9"/>
  </p:notesMasterIdLst>
  <p:handoutMasterIdLst>
    <p:handoutMasterId r:id="rId10"/>
  </p:handoutMasterIdLst>
  <p:sldIdLst>
    <p:sldId id="345" r:id="rId5"/>
    <p:sldId id="348" r:id="rId6"/>
    <p:sldId id="339" r:id="rId7"/>
    <p:sldId id="340" r:id="rId8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 " initials=" 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8EA"/>
    <a:srgbClr val="40B5E5"/>
    <a:srgbClr val="0066B7"/>
    <a:srgbClr val="D5E140"/>
    <a:srgbClr val="00AD64"/>
    <a:srgbClr val="009FBD"/>
    <a:srgbClr val="000000"/>
    <a:srgbClr val="CBCED2"/>
    <a:srgbClr val="27B34F"/>
    <a:srgbClr val="009F5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58C6D-57F7-4DA3-A310-B38B7C6D41FA}" v="124" dt="2022-10-11T07:35:36.722"/>
  </p1510:revLst>
</p1510:revInfo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38" autoAdjust="0"/>
    <p:restoredTop sz="94695" autoAdjust="0"/>
  </p:normalViewPr>
  <p:slideViewPr>
    <p:cSldViewPr snapToGrid="0" snapToObjects="1">
      <p:cViewPr varScale="1">
        <p:scale>
          <a:sx n="63" d="100"/>
          <a:sy n="63" d="100"/>
        </p:scale>
        <p:origin x="872" y="64"/>
      </p:cViewPr>
      <p:guideLst/>
    </p:cSldViewPr>
  </p:slideViewPr>
  <p:outlineViewPr>
    <p:cViewPr>
      <p:scale>
        <a:sx n="33" d="100"/>
        <a:sy n="33" d="100"/>
      </p:scale>
      <p:origin x="0" y="12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13" d="100"/>
          <a:sy n="113" d="100"/>
        </p:scale>
        <p:origin x="303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utista, Sean carlo" userId="d217d234-2c55-4bda-b7a5-cd907a31f74b" providerId="ADAL" clId="{829D5817-2A78-480F-811A-A7C175BF3BBE}"/>
    <pc:docChg chg="delSld">
      <pc:chgData name="Bautista, Sean carlo" userId="d217d234-2c55-4bda-b7a5-cd907a31f74b" providerId="ADAL" clId="{829D5817-2A78-480F-811A-A7C175BF3BBE}" dt="2022-10-11T07:44:18.508" v="1" actId="2696"/>
      <pc:docMkLst>
        <pc:docMk/>
      </pc:docMkLst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99198169" sldId="319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2734418320" sldId="320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2922230088" sldId="322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1442094461" sldId="324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2268897684" sldId="325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2409492002" sldId="326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2187982539" sldId="327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138350613" sldId="328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4003633268" sldId="329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2626258078" sldId="330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2792427608" sldId="331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231451006" sldId="332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3859039405" sldId="333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1662320452" sldId="334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2898699634" sldId="335"/>
        </pc:sldMkLst>
      </pc:sldChg>
      <pc:sldChg chg="del">
        <pc:chgData name="Bautista, Sean carlo" userId="d217d234-2c55-4bda-b7a5-cd907a31f74b" providerId="ADAL" clId="{829D5817-2A78-480F-811A-A7C175BF3BBE}" dt="2022-10-11T07:44:18.508" v="1" actId="2696"/>
        <pc:sldMkLst>
          <pc:docMk/>
          <pc:sldMk cId="1980366085" sldId="336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3429350856" sldId="338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1744509279" sldId="341"/>
        </pc:sldMkLst>
      </pc:sldChg>
      <pc:sldChg chg="del">
        <pc:chgData name="Bautista, Sean carlo" userId="d217d234-2c55-4bda-b7a5-cd907a31f74b" providerId="ADAL" clId="{829D5817-2A78-480F-811A-A7C175BF3BBE}" dt="2022-10-11T07:42:03.470" v="0" actId="2696"/>
        <pc:sldMkLst>
          <pc:docMk/>
          <pc:sldMk cId="1537135650" sldId="342"/>
        </pc:sldMkLst>
      </pc:sldChg>
      <pc:sldChg chg="del">
        <pc:chgData name="Bautista, Sean carlo" userId="d217d234-2c55-4bda-b7a5-cd907a31f74b" providerId="ADAL" clId="{829D5817-2A78-480F-811A-A7C175BF3BBE}" dt="2022-10-11T07:44:18.508" v="1" actId="2696"/>
        <pc:sldMkLst>
          <pc:docMk/>
          <pc:sldMk cId="1672247426" sldId="343"/>
        </pc:sldMkLst>
      </pc:sldChg>
      <pc:sldChg chg="del">
        <pc:chgData name="Bautista, Sean carlo" userId="d217d234-2c55-4bda-b7a5-cd907a31f74b" providerId="ADAL" clId="{829D5817-2A78-480F-811A-A7C175BF3BBE}" dt="2022-10-11T07:44:18.508" v="1" actId="2696"/>
        <pc:sldMkLst>
          <pc:docMk/>
          <pc:sldMk cId="458864347" sldId="344"/>
        </pc:sldMkLst>
      </pc:sldChg>
      <pc:sldChg chg="del">
        <pc:chgData name="Bautista, Sean carlo" userId="d217d234-2c55-4bda-b7a5-cd907a31f74b" providerId="ADAL" clId="{829D5817-2A78-480F-811A-A7C175BF3BBE}" dt="2022-10-11T07:44:18.508" v="1" actId="2696"/>
        <pc:sldMkLst>
          <pc:docMk/>
          <pc:sldMk cId="2595553657" sldId="346"/>
        </pc:sldMkLst>
      </pc:sldChg>
      <pc:sldChg chg="del">
        <pc:chgData name="Bautista, Sean carlo" userId="d217d234-2c55-4bda-b7a5-cd907a31f74b" providerId="ADAL" clId="{829D5817-2A78-480F-811A-A7C175BF3BBE}" dt="2022-10-11T07:44:18.508" v="1" actId="2696"/>
        <pc:sldMkLst>
          <pc:docMk/>
          <pc:sldMk cId="3551458756" sldId="347"/>
        </pc:sldMkLst>
      </pc:sldChg>
    </pc:docChg>
  </pc:docChgLst>
  <pc:docChgLst>
    <pc:chgData name="Bautista, Sean carlo" userId="d217d234-2c55-4bda-b7a5-cd907a31f74b" providerId="ADAL" clId="{04858C6D-57F7-4DA3-A310-B38B7C6D41FA}"/>
    <pc:docChg chg="undo redo custSel addSld delSld modSld sldOrd">
      <pc:chgData name="Bautista, Sean carlo" userId="d217d234-2c55-4bda-b7a5-cd907a31f74b" providerId="ADAL" clId="{04858C6D-57F7-4DA3-A310-B38B7C6D41FA}" dt="2022-10-11T07:37:19.440" v="2320" actId="20577"/>
      <pc:docMkLst>
        <pc:docMk/>
      </pc:docMkLst>
      <pc:sldChg chg="modSp mod">
        <pc:chgData name="Bautista, Sean carlo" userId="d217d234-2c55-4bda-b7a5-cd907a31f74b" providerId="ADAL" clId="{04858C6D-57F7-4DA3-A310-B38B7C6D41FA}" dt="2022-10-11T07:09:40.787" v="2075" actId="255"/>
        <pc:sldMkLst>
          <pc:docMk/>
          <pc:sldMk cId="99198169" sldId="319"/>
        </pc:sldMkLst>
        <pc:spChg chg="mod">
          <ac:chgData name="Bautista, Sean carlo" userId="d217d234-2c55-4bda-b7a5-cd907a31f74b" providerId="ADAL" clId="{04858C6D-57F7-4DA3-A310-B38B7C6D41FA}" dt="2022-10-11T07:09:40.787" v="2075" actId="255"/>
          <ac:spMkLst>
            <pc:docMk/>
            <pc:sldMk cId="99198169" sldId="319"/>
            <ac:spMk id="2" creationId="{E922051D-9B2C-4B79-83FA-EB4CA9FFBDE7}"/>
          </ac:spMkLst>
        </pc:spChg>
        <pc:spChg chg="mod">
          <ac:chgData name="Bautista, Sean carlo" userId="d217d234-2c55-4bda-b7a5-cd907a31f74b" providerId="ADAL" clId="{04858C6D-57F7-4DA3-A310-B38B7C6D41FA}" dt="2022-10-11T07:06:09.800" v="2073" actId="14100"/>
          <ac:spMkLst>
            <pc:docMk/>
            <pc:sldMk cId="99198169" sldId="319"/>
            <ac:spMk id="3" creationId="{2929F950-8BF9-4772-ACFC-61510E61B74B}"/>
          </ac:spMkLst>
        </pc:spChg>
      </pc:sldChg>
      <pc:sldChg chg="addSp modSp mod">
        <pc:chgData name="Bautista, Sean carlo" userId="d217d234-2c55-4bda-b7a5-cd907a31f74b" providerId="ADAL" clId="{04858C6D-57F7-4DA3-A310-B38B7C6D41FA}" dt="2022-10-11T06:23:05.612" v="1735" actId="20577"/>
        <pc:sldMkLst>
          <pc:docMk/>
          <pc:sldMk cId="2734418320" sldId="320"/>
        </pc:sldMkLst>
        <pc:spChg chg="mod">
          <ac:chgData name="Bautista, Sean carlo" userId="d217d234-2c55-4bda-b7a5-cd907a31f74b" providerId="ADAL" clId="{04858C6D-57F7-4DA3-A310-B38B7C6D41FA}" dt="2022-10-11T06:23:05.612" v="1735" actId="20577"/>
          <ac:spMkLst>
            <pc:docMk/>
            <pc:sldMk cId="2734418320" sldId="320"/>
            <ac:spMk id="2" creationId="{396C4D7D-EDC8-4FA1-B12D-4C1AFC289062}"/>
          </ac:spMkLst>
        </pc:spChg>
        <pc:picChg chg="add mod">
          <ac:chgData name="Bautista, Sean carlo" userId="d217d234-2c55-4bda-b7a5-cd907a31f74b" providerId="ADAL" clId="{04858C6D-57F7-4DA3-A310-B38B7C6D41FA}" dt="2022-10-09T23:37:40.092" v="231" actId="1076"/>
          <ac:picMkLst>
            <pc:docMk/>
            <pc:sldMk cId="2734418320" sldId="320"/>
            <ac:picMk id="4" creationId="{D88099D4-B956-4D96-9FB5-83246088570B}"/>
          </ac:picMkLst>
        </pc:picChg>
        <pc:picChg chg="add mod">
          <ac:chgData name="Bautista, Sean carlo" userId="d217d234-2c55-4bda-b7a5-cd907a31f74b" providerId="ADAL" clId="{04858C6D-57F7-4DA3-A310-B38B7C6D41FA}" dt="2022-10-09T23:37:08.121" v="224" actId="1076"/>
          <ac:picMkLst>
            <pc:docMk/>
            <pc:sldMk cId="2734418320" sldId="320"/>
            <ac:picMk id="9" creationId="{507843C7-C861-4B96-9296-1F4AC025875A}"/>
          </ac:picMkLst>
        </pc:picChg>
        <pc:picChg chg="add mod">
          <ac:chgData name="Bautista, Sean carlo" userId="d217d234-2c55-4bda-b7a5-cd907a31f74b" providerId="ADAL" clId="{04858C6D-57F7-4DA3-A310-B38B7C6D41FA}" dt="2022-10-09T23:37:42.133" v="232" actId="1076"/>
          <ac:picMkLst>
            <pc:docMk/>
            <pc:sldMk cId="2734418320" sldId="320"/>
            <ac:picMk id="11" creationId="{48E964E2-30F6-4C80-9658-F16448743DB6}"/>
          </ac:picMkLst>
        </pc:picChg>
        <pc:picChg chg="mod">
          <ac:chgData name="Bautista, Sean carlo" userId="d217d234-2c55-4bda-b7a5-cd907a31f74b" providerId="ADAL" clId="{04858C6D-57F7-4DA3-A310-B38B7C6D41FA}" dt="2022-10-09T23:34:29.877" v="213" actId="1076"/>
          <ac:picMkLst>
            <pc:docMk/>
            <pc:sldMk cId="2734418320" sldId="320"/>
            <ac:picMk id="17" creationId="{7454EA57-6DB3-47CE-9706-AE7C360C39F0}"/>
          </ac:picMkLst>
        </pc:picChg>
      </pc:sldChg>
      <pc:sldChg chg="addSp modSp mod">
        <pc:chgData name="Bautista, Sean carlo" userId="d217d234-2c55-4bda-b7a5-cd907a31f74b" providerId="ADAL" clId="{04858C6D-57F7-4DA3-A310-B38B7C6D41FA}" dt="2022-10-11T06:24:26.953" v="1780" actId="20577"/>
        <pc:sldMkLst>
          <pc:docMk/>
          <pc:sldMk cId="2922230088" sldId="322"/>
        </pc:sldMkLst>
        <pc:spChg chg="mod">
          <ac:chgData name="Bautista, Sean carlo" userId="d217d234-2c55-4bda-b7a5-cd907a31f74b" providerId="ADAL" clId="{04858C6D-57F7-4DA3-A310-B38B7C6D41FA}" dt="2022-10-11T06:24:26.953" v="1780" actId="20577"/>
          <ac:spMkLst>
            <pc:docMk/>
            <pc:sldMk cId="2922230088" sldId="322"/>
            <ac:spMk id="2" creationId="{396C4D7D-EDC8-4FA1-B12D-4C1AFC289062}"/>
          </ac:spMkLst>
        </pc:spChg>
        <pc:spChg chg="mod">
          <ac:chgData name="Bautista, Sean carlo" userId="d217d234-2c55-4bda-b7a5-cd907a31f74b" providerId="ADAL" clId="{04858C6D-57F7-4DA3-A310-B38B7C6D41FA}" dt="2022-10-04T23:46:01.068" v="11" actId="1076"/>
          <ac:spMkLst>
            <pc:docMk/>
            <pc:sldMk cId="2922230088" sldId="322"/>
            <ac:spMk id="13" creationId="{A8CC308F-050A-40F9-BC8B-E1B6316B07EF}"/>
          </ac:spMkLst>
        </pc:spChg>
        <pc:picChg chg="add mod">
          <ac:chgData name="Bautista, Sean carlo" userId="d217d234-2c55-4bda-b7a5-cd907a31f74b" providerId="ADAL" clId="{04858C6D-57F7-4DA3-A310-B38B7C6D41FA}" dt="2022-10-04T23:46:07.471" v="15" actId="1076"/>
          <ac:picMkLst>
            <pc:docMk/>
            <pc:sldMk cId="2922230088" sldId="322"/>
            <ac:picMk id="8" creationId="{E07B0135-97EA-489A-AC27-5BF044D2F3E0}"/>
          </ac:picMkLst>
        </pc:picChg>
      </pc:sldChg>
      <pc:sldChg chg="modSp mod">
        <pc:chgData name="Bautista, Sean carlo" userId="d217d234-2c55-4bda-b7a5-cd907a31f74b" providerId="ADAL" clId="{04858C6D-57F7-4DA3-A310-B38B7C6D41FA}" dt="2022-10-11T06:31:31.486" v="1830" actId="1076"/>
        <pc:sldMkLst>
          <pc:docMk/>
          <pc:sldMk cId="1442094461" sldId="324"/>
        </pc:sldMkLst>
        <pc:spChg chg="mod">
          <ac:chgData name="Bautista, Sean carlo" userId="d217d234-2c55-4bda-b7a5-cd907a31f74b" providerId="ADAL" clId="{04858C6D-57F7-4DA3-A310-B38B7C6D41FA}" dt="2022-10-11T06:31:11.337" v="1824" actId="14100"/>
          <ac:spMkLst>
            <pc:docMk/>
            <pc:sldMk cId="1442094461" sldId="324"/>
            <ac:spMk id="23" creationId="{A47A2E9F-3C08-4D29-834D-446DCA0628E9}"/>
          </ac:spMkLst>
        </pc:spChg>
        <pc:spChg chg="mod">
          <ac:chgData name="Bautista, Sean carlo" userId="d217d234-2c55-4bda-b7a5-cd907a31f74b" providerId="ADAL" clId="{04858C6D-57F7-4DA3-A310-B38B7C6D41FA}" dt="2022-10-11T06:30:29.839" v="1819" actId="14100"/>
          <ac:spMkLst>
            <pc:docMk/>
            <pc:sldMk cId="1442094461" sldId="324"/>
            <ac:spMk id="24" creationId="{A26D3D46-D0C6-44F7-8708-EFCC7C5F6A8A}"/>
          </ac:spMkLst>
        </pc:spChg>
        <pc:spChg chg="mod">
          <ac:chgData name="Bautista, Sean carlo" userId="d217d234-2c55-4bda-b7a5-cd907a31f74b" providerId="ADAL" clId="{04858C6D-57F7-4DA3-A310-B38B7C6D41FA}" dt="2022-10-11T06:30:32.031" v="1820" actId="14100"/>
          <ac:spMkLst>
            <pc:docMk/>
            <pc:sldMk cId="1442094461" sldId="324"/>
            <ac:spMk id="164" creationId="{3A935BF2-24C4-4EAD-9D82-B011C9E05522}"/>
          </ac:spMkLst>
        </pc:spChg>
        <pc:spChg chg="mod">
          <ac:chgData name="Bautista, Sean carlo" userId="d217d234-2c55-4bda-b7a5-cd907a31f74b" providerId="ADAL" clId="{04858C6D-57F7-4DA3-A310-B38B7C6D41FA}" dt="2022-10-11T06:31:15.513" v="1826" actId="14100"/>
          <ac:spMkLst>
            <pc:docMk/>
            <pc:sldMk cId="1442094461" sldId="324"/>
            <ac:spMk id="165" creationId="{EE0B1D01-CAF4-400F-A059-B306770C438A}"/>
          </ac:spMkLst>
        </pc:spChg>
        <pc:spChg chg="mod">
          <ac:chgData name="Bautista, Sean carlo" userId="d217d234-2c55-4bda-b7a5-cd907a31f74b" providerId="ADAL" clId="{04858C6D-57F7-4DA3-A310-B38B7C6D41FA}" dt="2022-10-11T06:30:34.679" v="1821" actId="14100"/>
          <ac:spMkLst>
            <pc:docMk/>
            <pc:sldMk cId="1442094461" sldId="324"/>
            <ac:spMk id="276" creationId="{66B79858-92F1-44EE-874B-C218D7C06F18}"/>
          </ac:spMkLst>
        </pc:spChg>
        <pc:spChg chg="mod">
          <ac:chgData name="Bautista, Sean carlo" userId="d217d234-2c55-4bda-b7a5-cd907a31f74b" providerId="ADAL" clId="{04858C6D-57F7-4DA3-A310-B38B7C6D41FA}" dt="2022-10-11T06:31:31.486" v="1830" actId="1076"/>
          <ac:spMkLst>
            <pc:docMk/>
            <pc:sldMk cId="1442094461" sldId="324"/>
            <ac:spMk id="277" creationId="{3D58F2F9-2AC0-41F8-8DA2-6D3D62DFDA59}"/>
          </ac:spMkLst>
        </pc:spChg>
        <pc:spChg chg="mod">
          <ac:chgData name="Bautista, Sean carlo" userId="d217d234-2c55-4bda-b7a5-cd907a31f74b" providerId="ADAL" clId="{04858C6D-57F7-4DA3-A310-B38B7C6D41FA}" dt="2022-10-11T06:31:22.779" v="1828" actId="14100"/>
          <ac:spMkLst>
            <pc:docMk/>
            <pc:sldMk cId="1442094461" sldId="324"/>
            <ac:spMk id="388" creationId="{F82B6C71-7F80-4104-ADFB-4C363AEB11AF}"/>
          </ac:spMkLst>
        </pc:spChg>
        <pc:spChg chg="mod">
          <ac:chgData name="Bautista, Sean carlo" userId="d217d234-2c55-4bda-b7a5-cd907a31f74b" providerId="ADAL" clId="{04858C6D-57F7-4DA3-A310-B38B7C6D41FA}" dt="2022-10-11T06:30:36.761" v="1822" actId="14100"/>
          <ac:spMkLst>
            <pc:docMk/>
            <pc:sldMk cId="1442094461" sldId="324"/>
            <ac:spMk id="389" creationId="{851E5A82-A8B6-44A2-8FF9-D96E34DF0A62}"/>
          </ac:spMkLst>
        </pc:spChg>
        <pc:spChg chg="mod">
          <ac:chgData name="Bautista, Sean carlo" userId="d217d234-2c55-4bda-b7a5-cd907a31f74b" providerId="ADAL" clId="{04858C6D-57F7-4DA3-A310-B38B7C6D41FA}" dt="2022-10-11T06:30:39.330" v="1823" actId="14100"/>
          <ac:spMkLst>
            <pc:docMk/>
            <pc:sldMk cId="1442094461" sldId="324"/>
            <ac:spMk id="500" creationId="{A50AB36B-8701-47DB-92BF-9C45DBC36C31}"/>
          </ac:spMkLst>
        </pc:spChg>
        <pc:spChg chg="mod">
          <ac:chgData name="Bautista, Sean carlo" userId="d217d234-2c55-4bda-b7a5-cd907a31f74b" providerId="ADAL" clId="{04858C6D-57F7-4DA3-A310-B38B7C6D41FA}" dt="2022-10-11T06:31:25.085" v="1829" actId="14100"/>
          <ac:spMkLst>
            <pc:docMk/>
            <pc:sldMk cId="1442094461" sldId="324"/>
            <ac:spMk id="501" creationId="{3744A7FC-6D58-494C-9E29-BA37814ACFE6}"/>
          </ac:spMkLst>
        </pc:spChg>
      </pc:sldChg>
      <pc:sldChg chg="addSp delSp modSp mod">
        <pc:chgData name="Bautista, Sean carlo" userId="d217d234-2c55-4bda-b7a5-cd907a31f74b" providerId="ADAL" clId="{04858C6D-57F7-4DA3-A310-B38B7C6D41FA}" dt="2022-10-11T07:37:19.440" v="2320" actId="20577"/>
        <pc:sldMkLst>
          <pc:docMk/>
          <pc:sldMk cId="2268897684" sldId="325"/>
        </pc:sldMkLst>
        <pc:spChg chg="mod">
          <ac:chgData name="Bautista, Sean carlo" userId="d217d234-2c55-4bda-b7a5-cd907a31f74b" providerId="ADAL" clId="{04858C6D-57F7-4DA3-A310-B38B7C6D41FA}" dt="2022-10-11T07:15:05.116" v="2239" actId="20577"/>
          <ac:spMkLst>
            <pc:docMk/>
            <pc:sldMk cId="2268897684" sldId="325"/>
            <ac:spMk id="2" creationId="{C9C74D44-A30A-488F-B0FF-5F25F68EAAF4}"/>
          </ac:spMkLst>
        </pc:spChg>
        <pc:spChg chg="add mod">
          <ac:chgData name="Bautista, Sean carlo" userId="d217d234-2c55-4bda-b7a5-cd907a31f74b" providerId="ADAL" clId="{04858C6D-57F7-4DA3-A310-B38B7C6D41FA}" dt="2022-10-11T07:37:19.440" v="2320" actId="20577"/>
          <ac:spMkLst>
            <pc:docMk/>
            <pc:sldMk cId="2268897684" sldId="325"/>
            <ac:spMk id="3" creationId="{2AB98486-FE48-4E7E-B6E7-54DEA40F7251}"/>
          </ac:spMkLst>
        </pc:spChg>
        <pc:spChg chg="add del mod">
          <ac:chgData name="Bautista, Sean carlo" userId="d217d234-2c55-4bda-b7a5-cd907a31f74b" providerId="ADAL" clId="{04858C6D-57F7-4DA3-A310-B38B7C6D41FA}" dt="2022-10-11T07:14:30.938" v="2191" actId="478"/>
          <ac:spMkLst>
            <pc:docMk/>
            <pc:sldMk cId="2268897684" sldId="325"/>
            <ac:spMk id="3" creationId="{CD5AC84C-2660-4CA2-A8BE-5D042B32D131}"/>
          </ac:spMkLst>
        </pc:spChg>
        <pc:spChg chg="add del mod">
          <ac:chgData name="Bautista, Sean carlo" userId="d217d234-2c55-4bda-b7a5-cd907a31f74b" providerId="ADAL" clId="{04858C6D-57F7-4DA3-A310-B38B7C6D41FA}" dt="2022-10-11T07:14:04.867" v="2174" actId="767"/>
          <ac:spMkLst>
            <pc:docMk/>
            <pc:sldMk cId="2268897684" sldId="325"/>
            <ac:spMk id="7" creationId="{CBE44AAB-0665-4778-8AE2-FF8CF67406AD}"/>
          </ac:spMkLst>
        </pc:spChg>
        <pc:spChg chg="add del mod">
          <ac:chgData name="Bautista, Sean carlo" userId="d217d234-2c55-4bda-b7a5-cd907a31f74b" providerId="ADAL" clId="{04858C6D-57F7-4DA3-A310-B38B7C6D41FA}" dt="2022-10-11T07:14:00.860" v="2163" actId="767"/>
          <ac:spMkLst>
            <pc:docMk/>
            <pc:sldMk cId="2268897684" sldId="325"/>
            <ac:spMk id="8" creationId="{0F5308D3-E0C3-41A9-8B03-5A8317D075AE}"/>
          </ac:spMkLst>
        </pc:spChg>
        <pc:spChg chg="add mod">
          <ac:chgData name="Bautista, Sean carlo" userId="d217d234-2c55-4bda-b7a5-cd907a31f74b" providerId="ADAL" clId="{04858C6D-57F7-4DA3-A310-B38B7C6D41FA}" dt="2022-10-11T07:15:13.981" v="2240" actId="1076"/>
          <ac:spMkLst>
            <pc:docMk/>
            <pc:sldMk cId="2268897684" sldId="325"/>
            <ac:spMk id="9" creationId="{F3124BA8-8277-425A-8E04-08C11EB6EBEB}"/>
          </ac:spMkLst>
        </pc:spChg>
        <pc:spChg chg="add mod">
          <ac:chgData name="Bautista, Sean carlo" userId="d217d234-2c55-4bda-b7a5-cd907a31f74b" providerId="ADAL" clId="{04858C6D-57F7-4DA3-A310-B38B7C6D41FA}" dt="2022-10-11T07:15:26.733" v="2241" actId="767"/>
          <ac:spMkLst>
            <pc:docMk/>
            <pc:sldMk cId="2268897684" sldId="325"/>
            <ac:spMk id="10" creationId="{E7380C29-C05B-4728-A79E-D2EEF67EDB5E}"/>
          </ac:spMkLst>
        </pc:spChg>
        <pc:spChg chg="add del">
          <ac:chgData name="Bautista, Sean carlo" userId="d217d234-2c55-4bda-b7a5-cd907a31f74b" providerId="ADAL" clId="{04858C6D-57F7-4DA3-A310-B38B7C6D41FA}" dt="2022-10-11T07:14:02.378" v="2167" actId="478"/>
          <ac:spMkLst>
            <pc:docMk/>
            <pc:sldMk cId="2268897684" sldId="325"/>
            <ac:spMk id="11" creationId="{954CA3BF-8AF2-4394-84D6-3C9963432F5D}"/>
          </ac:spMkLst>
        </pc:spChg>
      </pc:sldChg>
      <pc:sldChg chg="addSp delSp modSp mod">
        <pc:chgData name="Bautista, Sean carlo" userId="d217d234-2c55-4bda-b7a5-cd907a31f74b" providerId="ADAL" clId="{04858C6D-57F7-4DA3-A310-B38B7C6D41FA}" dt="2022-10-11T06:21:46.160" v="1715" actId="20577"/>
        <pc:sldMkLst>
          <pc:docMk/>
          <pc:sldMk cId="2409492002" sldId="326"/>
        </pc:sldMkLst>
        <pc:spChg chg="mod">
          <ac:chgData name="Bautista, Sean carlo" userId="d217d234-2c55-4bda-b7a5-cd907a31f74b" providerId="ADAL" clId="{04858C6D-57F7-4DA3-A310-B38B7C6D41FA}" dt="2022-10-10T02:41:38.509" v="639" actId="1076"/>
          <ac:spMkLst>
            <pc:docMk/>
            <pc:sldMk cId="2409492002" sldId="326"/>
            <ac:spMk id="2" creationId="{AA7E3B26-AAE0-40A8-91B4-FF78425974DA}"/>
          </ac:spMkLst>
        </pc:spChg>
        <pc:spChg chg="add mod">
          <ac:chgData name="Bautista, Sean carlo" userId="d217d234-2c55-4bda-b7a5-cd907a31f74b" providerId="ADAL" clId="{04858C6D-57F7-4DA3-A310-B38B7C6D41FA}" dt="2022-10-11T06:21:46.160" v="1715" actId="20577"/>
          <ac:spMkLst>
            <pc:docMk/>
            <pc:sldMk cId="2409492002" sldId="326"/>
            <ac:spMk id="3" creationId="{4D88D40F-506B-4166-9A8A-B1F4C6B99DD9}"/>
          </ac:spMkLst>
        </pc:spChg>
        <pc:spChg chg="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12" creationId="{21785233-F39F-47FA-953C-FD952B8FAD4E}"/>
          </ac:spMkLst>
        </pc:spChg>
        <pc:spChg chg="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13" creationId="{EFE224E7-94F2-47D2-ADB9-CEEF5A5E78A5}"/>
          </ac:spMkLst>
        </pc:spChg>
        <pc:spChg chg="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14" creationId="{68F418AC-623A-4CB2-9127-2515166067A5}"/>
          </ac:spMkLst>
        </pc:spChg>
        <pc:spChg chg="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15" creationId="{A47DA58C-13F9-49AC-8A03-E7E5ED72723C}"/>
          </ac:spMkLst>
        </pc:spChg>
        <pc:spChg chg="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16" creationId="{7D5D0EDC-0903-409D-A21E-93DCF8D4F02F}"/>
          </ac:spMkLst>
        </pc:spChg>
        <pc:spChg chg="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17" creationId="{90071EFC-EBFD-47A6-81FF-4C21ABAB9AF5}"/>
          </ac:spMkLst>
        </pc:spChg>
        <pc:spChg chg="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18" creationId="{031992AF-2CEB-47FB-9328-34605BCF348F}"/>
          </ac:spMkLst>
        </pc:spChg>
        <pc:spChg chg="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19" creationId="{AA0A04BA-6CC1-4F41-8C46-D45CA084323B}"/>
          </ac:spMkLst>
        </pc:spChg>
        <pc:spChg chg="del mod">
          <ac:chgData name="Bautista, Sean carlo" userId="d217d234-2c55-4bda-b7a5-cd907a31f74b" providerId="ADAL" clId="{04858C6D-57F7-4DA3-A310-B38B7C6D41FA}" dt="2022-10-10T02:35:43.954" v="525" actId="478"/>
          <ac:spMkLst>
            <pc:docMk/>
            <pc:sldMk cId="2409492002" sldId="326"/>
            <ac:spMk id="20" creationId="{D4D6ABD4-B1E2-437C-894B-1EA709A7E9FE}"/>
          </ac:spMkLst>
        </pc:spChg>
        <pc:spChg chg="del">
          <ac:chgData name="Bautista, Sean carlo" userId="d217d234-2c55-4bda-b7a5-cd907a31f74b" providerId="ADAL" clId="{04858C6D-57F7-4DA3-A310-B38B7C6D41FA}" dt="2022-10-10T02:36:15.760" v="536" actId="478"/>
          <ac:spMkLst>
            <pc:docMk/>
            <pc:sldMk cId="2409492002" sldId="326"/>
            <ac:spMk id="21" creationId="{C114C2F4-57AF-4897-B325-DA560A9774D7}"/>
          </ac:spMkLst>
        </pc:spChg>
        <pc:spChg chg="add 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22" creationId="{2263B51A-BE68-4A1E-B189-965D5272ED53}"/>
          </ac:spMkLst>
        </pc:spChg>
        <pc:spChg chg="del mod">
          <ac:chgData name="Bautista, Sean carlo" userId="d217d234-2c55-4bda-b7a5-cd907a31f74b" providerId="ADAL" clId="{04858C6D-57F7-4DA3-A310-B38B7C6D41FA}" dt="2022-10-10T02:37:00.784" v="549" actId="478"/>
          <ac:spMkLst>
            <pc:docMk/>
            <pc:sldMk cId="2409492002" sldId="326"/>
            <ac:spMk id="23" creationId="{20E09471-3F2A-45D1-B526-2620B6DDC896}"/>
          </ac:spMkLst>
        </pc:spChg>
        <pc:spChg chg="del mod">
          <ac:chgData name="Bautista, Sean carlo" userId="d217d234-2c55-4bda-b7a5-cd907a31f74b" providerId="ADAL" clId="{04858C6D-57F7-4DA3-A310-B38B7C6D41FA}" dt="2022-10-10T02:37:44.513" v="565" actId="478"/>
          <ac:spMkLst>
            <pc:docMk/>
            <pc:sldMk cId="2409492002" sldId="326"/>
            <ac:spMk id="24" creationId="{AC5AF50E-3818-42F3-898C-4B1CE4C56D7E}"/>
          </ac:spMkLst>
        </pc:spChg>
        <pc:spChg chg="del">
          <ac:chgData name="Bautista, Sean carlo" userId="d217d234-2c55-4bda-b7a5-cd907a31f74b" providerId="ADAL" clId="{04858C6D-57F7-4DA3-A310-B38B7C6D41FA}" dt="2022-10-10T02:37:44.513" v="565" actId="478"/>
          <ac:spMkLst>
            <pc:docMk/>
            <pc:sldMk cId="2409492002" sldId="326"/>
            <ac:spMk id="25" creationId="{A3AA004D-461A-47A0-A914-D217CF0A4E27}"/>
          </ac:spMkLst>
        </pc:spChg>
        <pc:spChg chg="add 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26" creationId="{A9224EBA-DF39-4446-87DB-6019820FF9EF}"/>
          </ac:spMkLst>
        </pc:spChg>
        <pc:spChg chg="add 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27" creationId="{3CDDE84F-07BC-4DD3-A76D-7E05325083F4}"/>
          </ac:spMkLst>
        </pc:spChg>
        <pc:spChg chg="add 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28" creationId="{08CC7D9F-9F44-4275-A75D-E223DD302640}"/>
          </ac:spMkLst>
        </pc:spChg>
        <pc:spChg chg="add del mod">
          <ac:chgData name="Bautista, Sean carlo" userId="d217d234-2c55-4bda-b7a5-cd907a31f74b" providerId="ADAL" clId="{04858C6D-57F7-4DA3-A310-B38B7C6D41FA}" dt="2022-10-10T02:37:23.568" v="559"/>
          <ac:spMkLst>
            <pc:docMk/>
            <pc:sldMk cId="2409492002" sldId="326"/>
            <ac:spMk id="29" creationId="{9B180378-6B21-4B50-BC14-4D0296A43C70}"/>
          </ac:spMkLst>
        </pc:spChg>
        <pc:spChg chg="add 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30" creationId="{3A0705F0-14A1-4D83-ADCD-2D94CED1466B}"/>
          </ac:spMkLst>
        </pc:spChg>
        <pc:spChg chg="add 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31" creationId="{CD2052AA-4FB8-463A-AC6B-42950098648C}"/>
          </ac:spMkLst>
        </pc:spChg>
        <pc:spChg chg="add 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32" creationId="{9ED21831-60B8-4E35-9660-EC5EE2B129EB}"/>
          </ac:spMkLst>
        </pc:spChg>
        <pc:spChg chg="add 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33" creationId="{35CC1C60-FB5C-48A5-9E95-01003DF92B82}"/>
          </ac:spMkLst>
        </pc:spChg>
        <pc:spChg chg="add mod">
          <ac:chgData name="Bautista, Sean carlo" userId="d217d234-2c55-4bda-b7a5-cd907a31f74b" providerId="ADAL" clId="{04858C6D-57F7-4DA3-A310-B38B7C6D41FA}" dt="2022-10-10T02:41:49.558" v="640" actId="1076"/>
          <ac:spMkLst>
            <pc:docMk/>
            <pc:sldMk cId="2409492002" sldId="326"/>
            <ac:spMk id="34" creationId="{A1D4B373-808F-40AA-83CD-4A8BA2DFC416}"/>
          </ac:spMkLst>
        </pc:spChg>
      </pc:sldChg>
      <pc:sldChg chg="addSp delSp modSp mod">
        <pc:chgData name="Bautista, Sean carlo" userId="d217d234-2c55-4bda-b7a5-cd907a31f74b" providerId="ADAL" clId="{04858C6D-57F7-4DA3-A310-B38B7C6D41FA}" dt="2022-10-11T06:25:59.289" v="1806" actId="20577"/>
        <pc:sldMkLst>
          <pc:docMk/>
          <pc:sldMk cId="2187982539" sldId="327"/>
        </pc:sldMkLst>
        <pc:spChg chg="mod">
          <ac:chgData name="Bautista, Sean carlo" userId="d217d234-2c55-4bda-b7a5-cd907a31f74b" providerId="ADAL" clId="{04858C6D-57F7-4DA3-A310-B38B7C6D41FA}" dt="2022-10-11T06:25:59.289" v="1806" actId="20577"/>
          <ac:spMkLst>
            <pc:docMk/>
            <pc:sldMk cId="2187982539" sldId="327"/>
            <ac:spMk id="8" creationId="{20C1B42B-6B65-4DAA-805D-A9D4037706FE}"/>
          </ac:spMkLst>
        </pc:spChg>
        <pc:picChg chg="add mod">
          <ac:chgData name="Bautista, Sean carlo" userId="d217d234-2c55-4bda-b7a5-cd907a31f74b" providerId="ADAL" clId="{04858C6D-57F7-4DA3-A310-B38B7C6D41FA}" dt="2022-10-09T23:41:32.130" v="236" actId="14100"/>
          <ac:picMkLst>
            <pc:docMk/>
            <pc:sldMk cId="2187982539" sldId="327"/>
            <ac:picMk id="4" creationId="{F8338CF8-420E-4883-8507-B99070332812}"/>
          </ac:picMkLst>
        </pc:picChg>
        <pc:picChg chg="del">
          <ac:chgData name="Bautista, Sean carlo" userId="d217d234-2c55-4bda-b7a5-cd907a31f74b" providerId="ADAL" clId="{04858C6D-57F7-4DA3-A310-B38B7C6D41FA}" dt="2022-10-04T23:19:56.828" v="10" actId="478"/>
          <ac:picMkLst>
            <pc:docMk/>
            <pc:sldMk cId="2187982539" sldId="327"/>
            <ac:picMk id="9" creationId="{CD87F226-B398-441B-BC28-F20DD25336B8}"/>
          </ac:picMkLst>
        </pc:picChg>
      </pc:sldChg>
      <pc:sldChg chg="modSp mod">
        <pc:chgData name="Bautista, Sean carlo" userId="d217d234-2c55-4bda-b7a5-cd907a31f74b" providerId="ADAL" clId="{04858C6D-57F7-4DA3-A310-B38B7C6D41FA}" dt="2022-10-11T06:26:44.329" v="1818" actId="20577"/>
        <pc:sldMkLst>
          <pc:docMk/>
          <pc:sldMk cId="138350613" sldId="328"/>
        </pc:sldMkLst>
        <pc:spChg chg="mod">
          <ac:chgData name="Bautista, Sean carlo" userId="d217d234-2c55-4bda-b7a5-cd907a31f74b" providerId="ADAL" clId="{04858C6D-57F7-4DA3-A310-B38B7C6D41FA}" dt="2022-10-11T06:26:44.329" v="1818" actId="20577"/>
          <ac:spMkLst>
            <pc:docMk/>
            <pc:sldMk cId="138350613" sldId="328"/>
            <ac:spMk id="8" creationId="{BB7B1101-E406-4DBF-B30A-5100E9F03008}"/>
          </ac:spMkLst>
        </pc:spChg>
        <pc:picChg chg="mod">
          <ac:chgData name="Bautista, Sean carlo" userId="d217d234-2c55-4bda-b7a5-cd907a31f74b" providerId="ADAL" clId="{04858C6D-57F7-4DA3-A310-B38B7C6D41FA}" dt="2022-10-09T23:42:00.466" v="243" actId="1076"/>
          <ac:picMkLst>
            <pc:docMk/>
            <pc:sldMk cId="138350613" sldId="328"/>
            <ac:picMk id="9" creationId="{547F88D8-F481-48D3-8191-77EDFA94851D}"/>
          </ac:picMkLst>
        </pc:picChg>
      </pc:sldChg>
      <pc:sldChg chg="addSp delSp modSp mod">
        <pc:chgData name="Bautista, Sean carlo" userId="d217d234-2c55-4bda-b7a5-cd907a31f74b" providerId="ADAL" clId="{04858C6D-57F7-4DA3-A310-B38B7C6D41FA}" dt="2022-10-10T00:09:01.884" v="424"/>
        <pc:sldMkLst>
          <pc:docMk/>
          <pc:sldMk cId="2626258078" sldId="330"/>
        </pc:sldMkLst>
        <pc:picChg chg="mod">
          <ac:chgData name="Bautista, Sean carlo" userId="d217d234-2c55-4bda-b7a5-cd907a31f74b" providerId="ADAL" clId="{04858C6D-57F7-4DA3-A310-B38B7C6D41FA}" dt="2022-10-10T00:02:00.519" v="415" actId="1076"/>
          <ac:picMkLst>
            <pc:docMk/>
            <pc:sldMk cId="2626258078" sldId="330"/>
            <ac:picMk id="8" creationId="{E1ABE977-FE15-481C-92F9-294C4B6A1C12}"/>
          </ac:picMkLst>
        </pc:picChg>
        <pc:picChg chg="add mod">
          <ac:chgData name="Bautista, Sean carlo" userId="d217d234-2c55-4bda-b7a5-cd907a31f74b" providerId="ADAL" clId="{04858C6D-57F7-4DA3-A310-B38B7C6D41FA}" dt="2022-10-10T00:08:45.926" v="420"/>
          <ac:picMkLst>
            <pc:docMk/>
            <pc:sldMk cId="2626258078" sldId="330"/>
            <ac:picMk id="14" creationId="{783BE32C-EF3A-4DA7-81DB-6304ECEB4585}"/>
          </ac:picMkLst>
        </pc:picChg>
        <pc:cxnChg chg="del">
          <ac:chgData name="Bautista, Sean carlo" userId="d217d234-2c55-4bda-b7a5-cd907a31f74b" providerId="ADAL" clId="{04858C6D-57F7-4DA3-A310-B38B7C6D41FA}" dt="2022-10-10T00:08:45.384" v="419" actId="478"/>
          <ac:cxnSpMkLst>
            <pc:docMk/>
            <pc:sldMk cId="2626258078" sldId="330"/>
            <ac:cxnSpMk id="11" creationId="{7F58EEEF-CF86-4B7B-8818-F58F4F850D46}"/>
          </ac:cxnSpMkLst>
        </pc:cxnChg>
        <pc:cxnChg chg="del">
          <ac:chgData name="Bautista, Sean carlo" userId="d217d234-2c55-4bda-b7a5-cd907a31f74b" providerId="ADAL" clId="{04858C6D-57F7-4DA3-A310-B38B7C6D41FA}" dt="2022-10-10T00:08:49.679" v="421" actId="478"/>
          <ac:cxnSpMkLst>
            <pc:docMk/>
            <pc:sldMk cId="2626258078" sldId="330"/>
            <ac:cxnSpMk id="12" creationId="{B62079A5-0FD1-47A2-B14D-3DE35C8C14D2}"/>
          </ac:cxnSpMkLst>
        </pc:cxnChg>
        <pc:cxnChg chg="del">
          <ac:chgData name="Bautista, Sean carlo" userId="d217d234-2c55-4bda-b7a5-cd907a31f74b" providerId="ADAL" clId="{04858C6D-57F7-4DA3-A310-B38B7C6D41FA}" dt="2022-10-10T00:08:51.424" v="422" actId="478"/>
          <ac:cxnSpMkLst>
            <pc:docMk/>
            <pc:sldMk cId="2626258078" sldId="330"/>
            <ac:cxnSpMk id="13" creationId="{2DE82DF6-CBCB-4E3D-B4FC-A3EDA63B37D8}"/>
          </ac:cxnSpMkLst>
        </pc:cxnChg>
        <pc:cxnChg chg="add mod">
          <ac:chgData name="Bautista, Sean carlo" userId="d217d234-2c55-4bda-b7a5-cd907a31f74b" providerId="ADAL" clId="{04858C6D-57F7-4DA3-A310-B38B7C6D41FA}" dt="2022-10-10T00:08:58.164" v="423"/>
          <ac:cxnSpMkLst>
            <pc:docMk/>
            <pc:sldMk cId="2626258078" sldId="330"/>
            <ac:cxnSpMk id="15" creationId="{9C5E18AE-4EDF-4819-9727-341FD101BFF7}"/>
          </ac:cxnSpMkLst>
        </pc:cxnChg>
        <pc:cxnChg chg="add mod">
          <ac:chgData name="Bautista, Sean carlo" userId="d217d234-2c55-4bda-b7a5-cd907a31f74b" providerId="ADAL" clId="{04858C6D-57F7-4DA3-A310-B38B7C6D41FA}" dt="2022-10-10T00:09:01.884" v="424"/>
          <ac:cxnSpMkLst>
            <pc:docMk/>
            <pc:sldMk cId="2626258078" sldId="330"/>
            <ac:cxnSpMk id="16" creationId="{0D2A451B-47A2-4313-9811-88603213288E}"/>
          </ac:cxnSpMkLst>
        </pc:cxnChg>
      </pc:sldChg>
      <pc:sldChg chg="addSp delSp modSp mod">
        <pc:chgData name="Bautista, Sean carlo" userId="d217d234-2c55-4bda-b7a5-cd907a31f74b" providerId="ADAL" clId="{04858C6D-57F7-4DA3-A310-B38B7C6D41FA}" dt="2022-10-10T00:05:36.254" v="418" actId="14100"/>
        <pc:sldMkLst>
          <pc:docMk/>
          <pc:sldMk cId="2792427608" sldId="331"/>
        </pc:sldMkLst>
        <pc:picChg chg="add del mod">
          <ac:chgData name="Bautista, Sean carlo" userId="d217d234-2c55-4bda-b7a5-cd907a31f74b" providerId="ADAL" clId="{04858C6D-57F7-4DA3-A310-B38B7C6D41FA}" dt="2022-10-10T00:01:01.302" v="407" actId="22"/>
          <ac:picMkLst>
            <pc:docMk/>
            <pc:sldMk cId="2792427608" sldId="331"/>
            <ac:picMk id="10" creationId="{5D39002E-ADC1-4775-8B3E-F38CC6582649}"/>
          </ac:picMkLst>
        </pc:picChg>
        <pc:picChg chg="add mod">
          <ac:chgData name="Bautista, Sean carlo" userId="d217d234-2c55-4bda-b7a5-cd907a31f74b" providerId="ADAL" clId="{04858C6D-57F7-4DA3-A310-B38B7C6D41FA}" dt="2022-10-10T00:01:14.549" v="409" actId="1076"/>
          <ac:picMkLst>
            <pc:docMk/>
            <pc:sldMk cId="2792427608" sldId="331"/>
            <ac:picMk id="12" creationId="{33E019B0-FCCB-406E-99AE-A3247D581FDD}"/>
          </ac:picMkLst>
        </pc:picChg>
        <pc:picChg chg="mod">
          <ac:chgData name="Bautista, Sean carlo" userId="d217d234-2c55-4bda-b7a5-cd907a31f74b" providerId="ADAL" clId="{04858C6D-57F7-4DA3-A310-B38B7C6D41FA}" dt="2022-10-10T00:01:42.158" v="411" actId="1076"/>
          <ac:picMkLst>
            <pc:docMk/>
            <pc:sldMk cId="2792427608" sldId="331"/>
            <ac:picMk id="13" creationId="{50977C30-BBA8-4ECD-B7BC-CA1D491334B2}"/>
          </ac:picMkLst>
        </pc:picChg>
        <pc:picChg chg="add del">
          <ac:chgData name="Bautista, Sean carlo" userId="d217d234-2c55-4bda-b7a5-cd907a31f74b" providerId="ADAL" clId="{04858C6D-57F7-4DA3-A310-B38B7C6D41FA}" dt="2022-10-10T00:01:50.776" v="413" actId="22"/>
          <ac:picMkLst>
            <pc:docMk/>
            <pc:sldMk cId="2792427608" sldId="331"/>
            <ac:picMk id="19" creationId="{688A20BC-AA40-4AD0-A790-03F386A11B4D}"/>
          </ac:picMkLst>
        </pc:picChg>
        <pc:inkChg chg="add del">
          <ac:chgData name="Bautista, Sean carlo" userId="d217d234-2c55-4bda-b7a5-cd907a31f74b" providerId="ADAL" clId="{04858C6D-57F7-4DA3-A310-B38B7C6D41FA}" dt="2022-10-09T23:59:53.080" v="401" actId="9405"/>
          <ac:inkMkLst>
            <pc:docMk/>
            <pc:sldMk cId="2792427608" sldId="331"/>
            <ac:inkMk id="8" creationId="{62E2CBC7-5EFB-417B-9CC5-F53C8357B3FE}"/>
          </ac:inkMkLst>
        </pc:inkChg>
        <pc:cxnChg chg="add del">
          <ac:chgData name="Bautista, Sean carlo" userId="d217d234-2c55-4bda-b7a5-cd907a31f74b" providerId="ADAL" clId="{04858C6D-57F7-4DA3-A310-B38B7C6D41FA}" dt="2022-10-09T23:58:28.451" v="399" actId="478"/>
          <ac:cxnSpMkLst>
            <pc:docMk/>
            <pc:sldMk cId="2792427608" sldId="331"/>
            <ac:cxnSpMk id="7" creationId="{34991E02-D535-4A40-A930-F086B192E5A4}"/>
          </ac:cxnSpMkLst>
        </pc:cxnChg>
        <pc:cxnChg chg="mod">
          <ac:chgData name="Bautista, Sean carlo" userId="d217d234-2c55-4bda-b7a5-cd907a31f74b" providerId="ADAL" clId="{04858C6D-57F7-4DA3-A310-B38B7C6D41FA}" dt="2022-10-10T00:05:29.113" v="416" actId="14100"/>
          <ac:cxnSpMkLst>
            <pc:docMk/>
            <pc:sldMk cId="2792427608" sldId="331"/>
            <ac:cxnSpMk id="16" creationId="{2CD076C6-551C-4B95-9D96-2CF203ABF602}"/>
          </ac:cxnSpMkLst>
        </pc:cxnChg>
        <pc:cxnChg chg="mod">
          <ac:chgData name="Bautista, Sean carlo" userId="d217d234-2c55-4bda-b7a5-cd907a31f74b" providerId="ADAL" clId="{04858C6D-57F7-4DA3-A310-B38B7C6D41FA}" dt="2022-10-10T00:05:36.254" v="418" actId="14100"/>
          <ac:cxnSpMkLst>
            <pc:docMk/>
            <pc:sldMk cId="2792427608" sldId="331"/>
            <ac:cxnSpMk id="17" creationId="{E700B894-C4AF-4E4E-AED8-60A22C7329BD}"/>
          </ac:cxnSpMkLst>
        </pc:cxnChg>
        <pc:cxnChg chg="del mod">
          <ac:chgData name="Bautista, Sean carlo" userId="d217d234-2c55-4bda-b7a5-cd907a31f74b" providerId="ADAL" clId="{04858C6D-57F7-4DA3-A310-B38B7C6D41FA}" dt="2022-10-09T23:58:02.371" v="397" actId="478"/>
          <ac:cxnSpMkLst>
            <pc:docMk/>
            <pc:sldMk cId="2792427608" sldId="331"/>
            <ac:cxnSpMk id="18" creationId="{83206186-53E5-453D-A207-0D4422E8F132}"/>
          </ac:cxnSpMkLst>
        </pc:cxnChg>
      </pc:sldChg>
      <pc:sldChg chg="addSp delSp modSp mod">
        <pc:chgData name="Bautista, Sean carlo" userId="d217d234-2c55-4bda-b7a5-cd907a31f74b" providerId="ADAL" clId="{04858C6D-57F7-4DA3-A310-B38B7C6D41FA}" dt="2022-10-10T00:09:17.964" v="428"/>
        <pc:sldMkLst>
          <pc:docMk/>
          <pc:sldMk cId="231451006" sldId="332"/>
        </pc:sldMkLst>
        <pc:picChg chg="add mod">
          <ac:chgData name="Bautista, Sean carlo" userId="d217d234-2c55-4bda-b7a5-cd907a31f74b" providerId="ADAL" clId="{04858C6D-57F7-4DA3-A310-B38B7C6D41FA}" dt="2022-10-10T00:09:17.964" v="428"/>
          <ac:picMkLst>
            <pc:docMk/>
            <pc:sldMk cId="231451006" sldId="332"/>
            <ac:picMk id="15" creationId="{ABCA5FEE-F21E-4E78-A245-AC34F622CA2C}"/>
          </ac:picMkLst>
        </pc:picChg>
        <pc:cxnChg chg="del">
          <ac:chgData name="Bautista, Sean carlo" userId="d217d234-2c55-4bda-b7a5-cd907a31f74b" providerId="ADAL" clId="{04858C6D-57F7-4DA3-A310-B38B7C6D41FA}" dt="2022-10-10T00:09:11.394" v="425" actId="478"/>
          <ac:cxnSpMkLst>
            <pc:docMk/>
            <pc:sldMk cId="231451006" sldId="332"/>
            <ac:cxnSpMk id="10" creationId="{13DA13B1-3C97-490D-B14E-3A089F8AC4FF}"/>
          </ac:cxnSpMkLst>
        </pc:cxnChg>
        <pc:cxnChg chg="del">
          <ac:chgData name="Bautista, Sean carlo" userId="d217d234-2c55-4bda-b7a5-cd907a31f74b" providerId="ADAL" clId="{04858C6D-57F7-4DA3-A310-B38B7C6D41FA}" dt="2022-10-10T00:09:14.199" v="426" actId="478"/>
          <ac:cxnSpMkLst>
            <pc:docMk/>
            <pc:sldMk cId="231451006" sldId="332"/>
            <ac:cxnSpMk id="11" creationId="{729EA6E3-2A7F-41C5-8595-63845A86DC9E}"/>
          </ac:cxnSpMkLst>
        </pc:cxnChg>
        <pc:cxnChg chg="del">
          <ac:chgData name="Bautista, Sean carlo" userId="d217d234-2c55-4bda-b7a5-cd907a31f74b" providerId="ADAL" clId="{04858C6D-57F7-4DA3-A310-B38B7C6D41FA}" dt="2022-10-10T00:09:17.564" v="427" actId="478"/>
          <ac:cxnSpMkLst>
            <pc:docMk/>
            <pc:sldMk cId="231451006" sldId="332"/>
            <ac:cxnSpMk id="12" creationId="{73FF051E-612B-4F08-AB77-E205DA6C0904}"/>
          </ac:cxnSpMkLst>
        </pc:cxnChg>
        <pc:cxnChg chg="add mod">
          <ac:chgData name="Bautista, Sean carlo" userId="d217d234-2c55-4bda-b7a5-cd907a31f74b" providerId="ADAL" clId="{04858C6D-57F7-4DA3-A310-B38B7C6D41FA}" dt="2022-10-10T00:09:17.964" v="428"/>
          <ac:cxnSpMkLst>
            <pc:docMk/>
            <pc:sldMk cId="231451006" sldId="332"/>
            <ac:cxnSpMk id="13" creationId="{13920EB6-7CAD-4622-9197-1B7B4B81603B}"/>
          </ac:cxnSpMkLst>
        </pc:cxnChg>
        <pc:cxnChg chg="add mod">
          <ac:chgData name="Bautista, Sean carlo" userId="d217d234-2c55-4bda-b7a5-cd907a31f74b" providerId="ADAL" clId="{04858C6D-57F7-4DA3-A310-B38B7C6D41FA}" dt="2022-10-10T00:09:17.964" v="428"/>
          <ac:cxnSpMkLst>
            <pc:docMk/>
            <pc:sldMk cId="231451006" sldId="332"/>
            <ac:cxnSpMk id="14" creationId="{DBCF6539-44DC-473F-9FF2-2767E9BE751F}"/>
          </ac:cxnSpMkLst>
        </pc:cxnChg>
      </pc:sldChg>
      <pc:sldChg chg="addSp delSp modSp mod">
        <pc:chgData name="Bautista, Sean carlo" userId="d217d234-2c55-4bda-b7a5-cd907a31f74b" providerId="ADAL" clId="{04858C6D-57F7-4DA3-A310-B38B7C6D41FA}" dt="2022-10-10T00:34:03.719" v="459" actId="14100"/>
        <pc:sldMkLst>
          <pc:docMk/>
          <pc:sldMk cId="3859039405" sldId="333"/>
        </pc:sldMkLst>
        <pc:spChg chg="mod">
          <ac:chgData name="Bautista, Sean carlo" userId="d217d234-2c55-4bda-b7a5-cd907a31f74b" providerId="ADAL" clId="{04858C6D-57F7-4DA3-A310-B38B7C6D41FA}" dt="2022-10-05T00:35:27.990" v="120" actId="1076"/>
          <ac:spMkLst>
            <pc:docMk/>
            <pc:sldMk cId="3859039405" sldId="333"/>
            <ac:spMk id="8" creationId="{2053C975-E884-4DA3-A942-9896A059DF7D}"/>
          </ac:spMkLst>
        </pc:spChg>
        <pc:spChg chg="mod">
          <ac:chgData name="Bautista, Sean carlo" userId="d217d234-2c55-4bda-b7a5-cd907a31f74b" providerId="ADAL" clId="{04858C6D-57F7-4DA3-A310-B38B7C6D41FA}" dt="2022-10-10T00:28:53.824" v="454" actId="20577"/>
          <ac:spMkLst>
            <pc:docMk/>
            <pc:sldMk cId="3859039405" sldId="333"/>
            <ac:spMk id="12" creationId="{B2EFF8A4-4524-45DB-A063-199B42C79098}"/>
          </ac:spMkLst>
        </pc:spChg>
        <pc:spChg chg="mod">
          <ac:chgData name="Bautista, Sean carlo" userId="d217d234-2c55-4bda-b7a5-cd907a31f74b" providerId="ADAL" clId="{04858C6D-57F7-4DA3-A310-B38B7C6D41FA}" dt="2022-10-10T00:29:00.777" v="455"/>
          <ac:spMkLst>
            <pc:docMk/>
            <pc:sldMk cId="3859039405" sldId="333"/>
            <ac:spMk id="14" creationId="{1622ED36-5ABD-406C-9CC2-7B6E64B4D8BB}"/>
          </ac:spMkLst>
        </pc:spChg>
        <pc:spChg chg="mod">
          <ac:chgData name="Bautista, Sean carlo" userId="d217d234-2c55-4bda-b7a5-cd907a31f74b" providerId="ADAL" clId="{04858C6D-57F7-4DA3-A310-B38B7C6D41FA}" dt="2022-10-10T00:29:03.379" v="456"/>
          <ac:spMkLst>
            <pc:docMk/>
            <pc:sldMk cId="3859039405" sldId="333"/>
            <ac:spMk id="16" creationId="{A0755C40-3A4C-43B7-A5D0-ACB9628B0E6D}"/>
          </ac:spMkLst>
        </pc:spChg>
        <pc:picChg chg="add del mod">
          <ac:chgData name="Bautista, Sean carlo" userId="d217d234-2c55-4bda-b7a5-cd907a31f74b" providerId="ADAL" clId="{04858C6D-57F7-4DA3-A310-B38B7C6D41FA}" dt="2022-10-10T00:25:46.240" v="436" actId="478"/>
          <ac:picMkLst>
            <pc:docMk/>
            <pc:sldMk cId="3859039405" sldId="333"/>
            <ac:picMk id="7" creationId="{1608F988-1636-44E3-ABCF-171A4AA50136}"/>
          </ac:picMkLst>
        </pc:picChg>
        <pc:picChg chg="mod">
          <ac:chgData name="Bautista, Sean carlo" userId="d217d234-2c55-4bda-b7a5-cd907a31f74b" providerId="ADAL" clId="{04858C6D-57F7-4DA3-A310-B38B7C6D41FA}" dt="2022-10-10T00:34:00.318" v="457" actId="14100"/>
          <ac:picMkLst>
            <pc:docMk/>
            <pc:sldMk cId="3859039405" sldId="333"/>
            <ac:picMk id="11" creationId="{E50AF874-7EAC-47A4-BB79-819EFC2D1181}"/>
          </ac:picMkLst>
        </pc:picChg>
        <pc:picChg chg="mod">
          <ac:chgData name="Bautista, Sean carlo" userId="d217d234-2c55-4bda-b7a5-cd907a31f74b" providerId="ADAL" clId="{04858C6D-57F7-4DA3-A310-B38B7C6D41FA}" dt="2022-10-10T00:34:02.022" v="458" actId="14100"/>
          <ac:picMkLst>
            <pc:docMk/>
            <pc:sldMk cId="3859039405" sldId="333"/>
            <ac:picMk id="13" creationId="{803ADA5B-77DF-49D7-8F95-FCEC0E922FC9}"/>
          </ac:picMkLst>
        </pc:picChg>
        <pc:picChg chg="mod">
          <ac:chgData name="Bautista, Sean carlo" userId="d217d234-2c55-4bda-b7a5-cd907a31f74b" providerId="ADAL" clId="{04858C6D-57F7-4DA3-A310-B38B7C6D41FA}" dt="2022-10-10T00:34:03.719" v="459" actId="14100"/>
          <ac:picMkLst>
            <pc:docMk/>
            <pc:sldMk cId="3859039405" sldId="333"/>
            <ac:picMk id="15" creationId="{026C614B-7EAE-4133-9B4A-51E8FAE4C9AD}"/>
          </ac:picMkLst>
        </pc:picChg>
      </pc:sldChg>
      <pc:sldChg chg="addSp modSp mod">
        <pc:chgData name="Bautista, Sean carlo" userId="d217d234-2c55-4bda-b7a5-cd907a31f74b" providerId="ADAL" clId="{04858C6D-57F7-4DA3-A310-B38B7C6D41FA}" dt="2022-10-11T06:44:54.969" v="1938" actId="5793"/>
        <pc:sldMkLst>
          <pc:docMk/>
          <pc:sldMk cId="1662320452" sldId="334"/>
        </pc:sldMkLst>
        <pc:spChg chg="add mod">
          <ac:chgData name="Bautista, Sean carlo" userId="d217d234-2c55-4bda-b7a5-cd907a31f74b" providerId="ADAL" clId="{04858C6D-57F7-4DA3-A310-B38B7C6D41FA}" dt="2022-10-11T06:44:54.969" v="1938" actId="5793"/>
          <ac:spMkLst>
            <pc:docMk/>
            <pc:sldMk cId="1662320452" sldId="334"/>
            <ac:spMk id="3" creationId="{374AEB56-5C6A-4DB3-8D33-5DD36756E84B}"/>
          </ac:spMkLst>
        </pc:spChg>
      </pc:sldChg>
      <pc:sldChg chg="addSp modSp mod">
        <pc:chgData name="Bautista, Sean carlo" userId="d217d234-2c55-4bda-b7a5-cd907a31f74b" providerId="ADAL" clId="{04858C6D-57F7-4DA3-A310-B38B7C6D41FA}" dt="2022-10-11T06:56:28.560" v="2071" actId="20577"/>
        <pc:sldMkLst>
          <pc:docMk/>
          <pc:sldMk cId="1980366085" sldId="336"/>
        </pc:sldMkLst>
        <pc:spChg chg="add mod">
          <ac:chgData name="Bautista, Sean carlo" userId="d217d234-2c55-4bda-b7a5-cd907a31f74b" providerId="ADAL" clId="{04858C6D-57F7-4DA3-A310-B38B7C6D41FA}" dt="2022-10-11T06:56:28.560" v="2071" actId="20577"/>
          <ac:spMkLst>
            <pc:docMk/>
            <pc:sldMk cId="1980366085" sldId="336"/>
            <ac:spMk id="3" creationId="{DC7865D1-332A-469E-A49A-DD2AD830F9E8}"/>
          </ac:spMkLst>
        </pc:spChg>
      </pc:sldChg>
      <pc:sldChg chg="addSp delSp modSp new del mod">
        <pc:chgData name="Bautista, Sean carlo" userId="d217d234-2c55-4bda-b7a5-cd907a31f74b" providerId="ADAL" clId="{04858C6D-57F7-4DA3-A310-B38B7C6D41FA}" dt="2022-10-10T02:58:21.312" v="641" actId="2696"/>
        <pc:sldMkLst>
          <pc:docMk/>
          <pc:sldMk cId="1733882333" sldId="337"/>
        </pc:sldMkLst>
        <pc:spChg chg="del">
          <ac:chgData name="Bautista, Sean carlo" userId="d217d234-2c55-4bda-b7a5-cd907a31f74b" providerId="ADAL" clId="{04858C6D-57F7-4DA3-A310-B38B7C6D41FA}" dt="2022-10-05T00:24:37.990" v="21" actId="22"/>
          <ac:spMkLst>
            <pc:docMk/>
            <pc:sldMk cId="1733882333" sldId="337"/>
            <ac:spMk id="3" creationId="{70E21843-B02C-4167-B5C8-E2B1FCDBCA65}"/>
          </ac:spMkLst>
        </pc:spChg>
        <pc:spChg chg="add del mod">
          <ac:chgData name="Bautista, Sean carlo" userId="d217d234-2c55-4bda-b7a5-cd907a31f74b" providerId="ADAL" clId="{04858C6D-57F7-4DA3-A310-B38B7C6D41FA}" dt="2022-10-05T00:25:09.211" v="29" actId="22"/>
          <ac:spMkLst>
            <pc:docMk/>
            <pc:sldMk cId="1733882333" sldId="337"/>
            <ac:spMk id="10" creationId="{D37018B2-77C1-47EA-BF99-2F729C610B75}"/>
          </ac:spMkLst>
        </pc:spChg>
        <pc:spChg chg="add mod">
          <ac:chgData name="Bautista, Sean carlo" userId="d217d234-2c55-4bda-b7a5-cd907a31f74b" providerId="ADAL" clId="{04858C6D-57F7-4DA3-A310-B38B7C6D41FA}" dt="2022-10-05T00:28:06.435" v="53" actId="20577"/>
          <ac:spMkLst>
            <pc:docMk/>
            <pc:sldMk cId="1733882333" sldId="337"/>
            <ac:spMk id="15" creationId="{87303A37-9084-4F00-86F2-2800D11DC39F}"/>
          </ac:spMkLst>
        </pc:spChg>
        <pc:spChg chg="add mod">
          <ac:chgData name="Bautista, Sean carlo" userId="d217d234-2c55-4bda-b7a5-cd907a31f74b" providerId="ADAL" clId="{04858C6D-57F7-4DA3-A310-B38B7C6D41FA}" dt="2022-10-05T00:30:18.430" v="73" actId="20577"/>
          <ac:spMkLst>
            <pc:docMk/>
            <pc:sldMk cId="1733882333" sldId="337"/>
            <ac:spMk id="18" creationId="{B103812B-0B88-4C59-BEF4-5F84280D5D75}"/>
          </ac:spMkLst>
        </pc:spChg>
        <pc:picChg chg="add del mod ord">
          <ac:chgData name="Bautista, Sean carlo" userId="d217d234-2c55-4bda-b7a5-cd907a31f74b" providerId="ADAL" clId="{04858C6D-57F7-4DA3-A310-B38B7C6D41FA}" dt="2022-10-05T00:24:53.683" v="28" actId="478"/>
          <ac:picMkLst>
            <pc:docMk/>
            <pc:sldMk cId="1733882333" sldId="337"/>
            <ac:picMk id="8" creationId="{EDBFFA50-7C18-44E1-98C2-0CB6F6372136}"/>
          </ac:picMkLst>
        </pc:picChg>
        <pc:picChg chg="add mod ord">
          <ac:chgData name="Bautista, Sean carlo" userId="d217d234-2c55-4bda-b7a5-cd907a31f74b" providerId="ADAL" clId="{04858C6D-57F7-4DA3-A310-B38B7C6D41FA}" dt="2022-10-05T00:27:50.274" v="37" actId="14100"/>
          <ac:picMkLst>
            <pc:docMk/>
            <pc:sldMk cId="1733882333" sldId="337"/>
            <ac:picMk id="12" creationId="{005F29E4-C850-4CBB-A5E8-A892BD381AF5}"/>
          </ac:picMkLst>
        </pc:picChg>
        <pc:picChg chg="add mod">
          <ac:chgData name="Bautista, Sean carlo" userId="d217d234-2c55-4bda-b7a5-cd907a31f74b" providerId="ADAL" clId="{04858C6D-57F7-4DA3-A310-B38B7C6D41FA}" dt="2022-10-05T00:25:49.830" v="36" actId="14100"/>
          <ac:picMkLst>
            <pc:docMk/>
            <pc:sldMk cId="1733882333" sldId="337"/>
            <ac:picMk id="14" creationId="{0A450A50-F5C7-4460-812D-4A38A93E8722}"/>
          </ac:picMkLst>
        </pc:picChg>
        <pc:picChg chg="add del">
          <ac:chgData name="Bautista, Sean carlo" userId="d217d234-2c55-4bda-b7a5-cd907a31f74b" providerId="ADAL" clId="{04858C6D-57F7-4DA3-A310-B38B7C6D41FA}" dt="2022-10-05T00:30:00.539" v="55" actId="22"/>
          <ac:picMkLst>
            <pc:docMk/>
            <pc:sldMk cId="1733882333" sldId="337"/>
            <ac:picMk id="17" creationId="{0F56E833-2848-406C-8048-67B85055E340}"/>
          </ac:picMkLst>
        </pc:picChg>
      </pc:sldChg>
      <pc:sldChg chg="addSp delSp modSp new mod">
        <pc:chgData name="Bautista, Sean carlo" userId="d217d234-2c55-4bda-b7a5-cd907a31f74b" providerId="ADAL" clId="{04858C6D-57F7-4DA3-A310-B38B7C6D41FA}" dt="2022-10-11T06:41:40.182" v="1916" actId="20577"/>
        <pc:sldMkLst>
          <pc:docMk/>
          <pc:sldMk cId="3429350856" sldId="338"/>
        </pc:sldMkLst>
        <pc:spChg chg="mod">
          <ac:chgData name="Bautista, Sean carlo" userId="d217d234-2c55-4bda-b7a5-cd907a31f74b" providerId="ADAL" clId="{04858C6D-57F7-4DA3-A310-B38B7C6D41FA}" dt="2022-10-10T02:58:38.532" v="687" actId="20577"/>
          <ac:spMkLst>
            <pc:docMk/>
            <pc:sldMk cId="3429350856" sldId="338"/>
            <ac:spMk id="2" creationId="{7EA529BD-4E71-4822-A7DA-9ED0402674B9}"/>
          </ac:spMkLst>
        </pc:spChg>
        <pc:spChg chg="del">
          <ac:chgData name="Bautista, Sean carlo" userId="d217d234-2c55-4bda-b7a5-cd907a31f74b" providerId="ADAL" clId="{04858C6D-57F7-4DA3-A310-B38B7C6D41FA}" dt="2022-10-05T00:31:29.910" v="75" actId="22"/>
          <ac:spMkLst>
            <pc:docMk/>
            <pc:sldMk cId="3429350856" sldId="338"/>
            <ac:spMk id="3" creationId="{85FBDBD6-3C1C-4C9A-944B-68FFC1E0C816}"/>
          </ac:spMkLst>
        </pc:spChg>
        <pc:spChg chg="add mod">
          <ac:chgData name="Bautista, Sean carlo" userId="d217d234-2c55-4bda-b7a5-cd907a31f74b" providerId="ADAL" clId="{04858C6D-57F7-4DA3-A310-B38B7C6D41FA}" dt="2022-10-11T06:41:40.182" v="1916" actId="20577"/>
          <ac:spMkLst>
            <pc:docMk/>
            <pc:sldMk cId="3429350856" sldId="338"/>
            <ac:spMk id="3" creationId="{9558C017-2C0C-4C60-B354-01096C8393E9}"/>
          </ac:spMkLst>
        </pc:spChg>
        <pc:spChg chg="add mod">
          <ac:chgData name="Bautista, Sean carlo" userId="d217d234-2c55-4bda-b7a5-cd907a31f74b" providerId="ADAL" clId="{04858C6D-57F7-4DA3-A310-B38B7C6D41FA}" dt="2022-10-05T00:32:10.599" v="88" actId="1076"/>
          <ac:spMkLst>
            <pc:docMk/>
            <pc:sldMk cId="3429350856" sldId="338"/>
            <ac:spMk id="11" creationId="{D407948E-37F7-43B5-A714-1CA34A25A6D7}"/>
          </ac:spMkLst>
        </pc:spChg>
        <pc:spChg chg="add mod">
          <ac:chgData name="Bautista, Sean carlo" userId="d217d234-2c55-4bda-b7a5-cd907a31f74b" providerId="ADAL" clId="{04858C6D-57F7-4DA3-A310-B38B7C6D41FA}" dt="2022-10-05T00:32:24.826" v="97" actId="20577"/>
          <ac:spMkLst>
            <pc:docMk/>
            <pc:sldMk cId="3429350856" sldId="338"/>
            <ac:spMk id="12" creationId="{1EE1CF65-4EC5-4438-ACDC-CDDD05AD33A5}"/>
          </ac:spMkLst>
        </pc:spChg>
        <pc:picChg chg="add mod ord">
          <ac:chgData name="Bautista, Sean carlo" userId="d217d234-2c55-4bda-b7a5-cd907a31f74b" providerId="ADAL" clId="{04858C6D-57F7-4DA3-A310-B38B7C6D41FA}" dt="2022-10-05T00:31:37.125" v="79" actId="1076"/>
          <ac:picMkLst>
            <pc:docMk/>
            <pc:sldMk cId="3429350856" sldId="338"/>
            <ac:picMk id="8" creationId="{9837DE45-B4FC-495A-87CB-F8DED4ADA399}"/>
          </ac:picMkLst>
        </pc:picChg>
        <pc:picChg chg="add mod">
          <ac:chgData name="Bautista, Sean carlo" userId="d217d234-2c55-4bda-b7a5-cd907a31f74b" providerId="ADAL" clId="{04858C6D-57F7-4DA3-A310-B38B7C6D41FA}" dt="2022-10-05T00:32:02.190" v="86" actId="14100"/>
          <ac:picMkLst>
            <pc:docMk/>
            <pc:sldMk cId="3429350856" sldId="338"/>
            <ac:picMk id="10" creationId="{4E5937F4-72FA-44E1-A398-931BD2E8BACF}"/>
          </ac:picMkLst>
        </pc:picChg>
      </pc:sldChg>
      <pc:sldChg chg="addSp delSp modSp new mod">
        <pc:chgData name="Bautista, Sean carlo" userId="d217d234-2c55-4bda-b7a5-cd907a31f74b" providerId="ADAL" clId="{04858C6D-57F7-4DA3-A310-B38B7C6D41FA}" dt="2022-10-11T06:47:36.753" v="1969" actId="20577"/>
        <pc:sldMkLst>
          <pc:docMk/>
          <pc:sldMk cId="1607101642" sldId="339"/>
        </pc:sldMkLst>
        <pc:spChg chg="mod">
          <ac:chgData name="Bautista, Sean carlo" userId="d217d234-2c55-4bda-b7a5-cd907a31f74b" providerId="ADAL" clId="{04858C6D-57F7-4DA3-A310-B38B7C6D41FA}" dt="2022-10-11T06:47:36.753" v="1969" actId="20577"/>
          <ac:spMkLst>
            <pc:docMk/>
            <pc:sldMk cId="1607101642" sldId="339"/>
            <ac:spMk id="2" creationId="{3A71B552-A1E3-4A32-B92E-0F18F956B859}"/>
          </ac:spMkLst>
        </pc:spChg>
        <pc:spChg chg="del mod">
          <ac:chgData name="Bautista, Sean carlo" userId="d217d234-2c55-4bda-b7a5-cd907a31f74b" providerId="ADAL" clId="{04858C6D-57F7-4DA3-A310-B38B7C6D41FA}" dt="2022-10-05T00:57:55.926" v="173" actId="22"/>
          <ac:spMkLst>
            <pc:docMk/>
            <pc:sldMk cId="1607101642" sldId="339"/>
            <ac:spMk id="3" creationId="{8F2F15E8-DD6F-476D-B09A-230FE3C064BD}"/>
          </ac:spMkLst>
        </pc:spChg>
        <pc:picChg chg="add mod ord">
          <ac:chgData name="Bautista, Sean carlo" userId="d217d234-2c55-4bda-b7a5-cd907a31f74b" providerId="ADAL" clId="{04858C6D-57F7-4DA3-A310-B38B7C6D41FA}" dt="2022-10-05T00:58:38.358" v="181" actId="14100"/>
          <ac:picMkLst>
            <pc:docMk/>
            <pc:sldMk cId="1607101642" sldId="339"/>
            <ac:picMk id="8" creationId="{98CD2788-4C1B-45D5-9FF2-F0054C72F9C8}"/>
          </ac:picMkLst>
        </pc:picChg>
        <pc:picChg chg="add mod">
          <ac:chgData name="Bautista, Sean carlo" userId="d217d234-2c55-4bda-b7a5-cd907a31f74b" providerId="ADAL" clId="{04858C6D-57F7-4DA3-A310-B38B7C6D41FA}" dt="2022-10-05T00:58:50.110" v="185" actId="1076"/>
          <ac:picMkLst>
            <pc:docMk/>
            <pc:sldMk cId="1607101642" sldId="339"/>
            <ac:picMk id="10" creationId="{8E9569B2-E04B-41D0-A0C2-6E0CA8183DA5}"/>
          </ac:picMkLst>
        </pc:picChg>
      </pc:sldChg>
      <pc:sldChg chg="addSp delSp modSp new mod">
        <pc:chgData name="Bautista, Sean carlo" userId="d217d234-2c55-4bda-b7a5-cd907a31f74b" providerId="ADAL" clId="{04858C6D-57F7-4DA3-A310-B38B7C6D41FA}" dt="2022-10-11T06:52:00.925" v="2033" actId="1076"/>
        <pc:sldMkLst>
          <pc:docMk/>
          <pc:sldMk cId="722752876" sldId="340"/>
        </pc:sldMkLst>
        <pc:spChg chg="mod">
          <ac:chgData name="Bautista, Sean carlo" userId="d217d234-2c55-4bda-b7a5-cd907a31f74b" providerId="ADAL" clId="{04858C6D-57F7-4DA3-A310-B38B7C6D41FA}" dt="2022-10-05T01:03:09.746" v="204"/>
          <ac:spMkLst>
            <pc:docMk/>
            <pc:sldMk cId="722752876" sldId="340"/>
            <ac:spMk id="2" creationId="{5601F48C-DC39-421D-8362-A35347A04EB8}"/>
          </ac:spMkLst>
        </pc:spChg>
        <pc:spChg chg="del">
          <ac:chgData name="Bautista, Sean carlo" userId="d217d234-2c55-4bda-b7a5-cd907a31f74b" providerId="ADAL" clId="{04858C6D-57F7-4DA3-A310-B38B7C6D41FA}" dt="2022-10-05T01:15:22.147" v="205" actId="22"/>
          <ac:spMkLst>
            <pc:docMk/>
            <pc:sldMk cId="722752876" sldId="340"/>
            <ac:spMk id="3" creationId="{B20314D3-0B50-4F85-BAB9-899305869DF3}"/>
          </ac:spMkLst>
        </pc:spChg>
        <pc:spChg chg="add mod">
          <ac:chgData name="Bautista, Sean carlo" userId="d217d234-2c55-4bda-b7a5-cd907a31f74b" providerId="ADAL" clId="{04858C6D-57F7-4DA3-A310-B38B7C6D41FA}" dt="2022-10-11T05:30:52.916" v="1412" actId="478"/>
          <ac:spMkLst>
            <pc:docMk/>
            <pc:sldMk cId="722752876" sldId="340"/>
            <ac:spMk id="7" creationId="{30155DBF-85FD-47B3-8541-756601E8F528}"/>
          </ac:spMkLst>
        </pc:spChg>
        <pc:spChg chg="add mod">
          <ac:chgData name="Bautista, Sean carlo" userId="d217d234-2c55-4bda-b7a5-cd907a31f74b" providerId="ADAL" clId="{04858C6D-57F7-4DA3-A310-B38B7C6D41FA}" dt="2022-10-11T06:51:59.308" v="2032" actId="20577"/>
          <ac:spMkLst>
            <pc:docMk/>
            <pc:sldMk cId="722752876" sldId="340"/>
            <ac:spMk id="11" creationId="{ED183CA4-5C97-48E7-B7C3-18C3E2E19B62}"/>
          </ac:spMkLst>
        </pc:spChg>
        <pc:picChg chg="add del">
          <ac:chgData name="Bautista, Sean carlo" userId="d217d234-2c55-4bda-b7a5-cd907a31f74b" providerId="ADAL" clId="{04858C6D-57F7-4DA3-A310-B38B7C6D41FA}" dt="2022-10-05T01:03:01.850" v="203" actId="22"/>
          <ac:picMkLst>
            <pc:docMk/>
            <pc:sldMk cId="722752876" sldId="340"/>
            <ac:picMk id="8" creationId="{D1B67487-B363-42C8-8C40-73DAF6E9DBDA}"/>
          </ac:picMkLst>
        </pc:picChg>
        <pc:picChg chg="add mod">
          <ac:chgData name="Bautista, Sean carlo" userId="d217d234-2c55-4bda-b7a5-cd907a31f74b" providerId="ADAL" clId="{04858C6D-57F7-4DA3-A310-B38B7C6D41FA}" dt="2022-10-11T06:52:00.925" v="2033" actId="1076"/>
          <ac:picMkLst>
            <pc:docMk/>
            <pc:sldMk cId="722752876" sldId="340"/>
            <ac:picMk id="9" creationId="{A6DCE49C-64A3-4523-9471-EA425937115A}"/>
          </ac:picMkLst>
        </pc:picChg>
        <pc:picChg chg="add del mod ord">
          <ac:chgData name="Bautista, Sean carlo" userId="d217d234-2c55-4bda-b7a5-cd907a31f74b" providerId="ADAL" clId="{04858C6D-57F7-4DA3-A310-B38B7C6D41FA}" dt="2022-10-11T05:30:52.916" v="1412" actId="478"/>
          <ac:picMkLst>
            <pc:docMk/>
            <pc:sldMk cId="722752876" sldId="340"/>
            <ac:picMk id="10" creationId="{BD443081-63C8-4055-A402-7ED084918962}"/>
          </ac:picMkLst>
        </pc:picChg>
      </pc:sldChg>
      <pc:sldChg chg="addSp delSp modSp new mod">
        <pc:chgData name="Bautista, Sean carlo" userId="d217d234-2c55-4bda-b7a5-cd907a31f74b" providerId="ADAL" clId="{04858C6D-57F7-4DA3-A310-B38B7C6D41FA}" dt="2022-10-09T23:51:46.171" v="376" actId="1076"/>
        <pc:sldMkLst>
          <pc:docMk/>
          <pc:sldMk cId="1744509279" sldId="341"/>
        </pc:sldMkLst>
        <pc:spChg chg="mod">
          <ac:chgData name="Bautista, Sean carlo" userId="d217d234-2c55-4bda-b7a5-cd907a31f74b" providerId="ADAL" clId="{04858C6D-57F7-4DA3-A310-B38B7C6D41FA}" dt="2022-10-09T23:47:02.921" v="358" actId="20577"/>
          <ac:spMkLst>
            <pc:docMk/>
            <pc:sldMk cId="1744509279" sldId="341"/>
            <ac:spMk id="2" creationId="{844F6EDC-3D0F-498E-8A72-8258EE8D6756}"/>
          </ac:spMkLst>
        </pc:spChg>
        <pc:spChg chg="del">
          <ac:chgData name="Bautista, Sean carlo" userId="d217d234-2c55-4bda-b7a5-cd907a31f74b" providerId="ADAL" clId="{04858C6D-57F7-4DA3-A310-B38B7C6D41FA}" dt="2022-10-09T23:47:08.566" v="359" actId="22"/>
          <ac:spMkLst>
            <pc:docMk/>
            <pc:sldMk cId="1744509279" sldId="341"/>
            <ac:spMk id="3" creationId="{81D05DBD-7190-4F0B-97A1-1EB6C0CE4341}"/>
          </ac:spMkLst>
        </pc:spChg>
        <pc:spChg chg="add del mod">
          <ac:chgData name="Bautista, Sean carlo" userId="d217d234-2c55-4bda-b7a5-cd907a31f74b" providerId="ADAL" clId="{04858C6D-57F7-4DA3-A310-B38B7C6D41FA}" dt="2022-10-09T23:50:39.040" v="364" actId="22"/>
          <ac:spMkLst>
            <pc:docMk/>
            <pc:sldMk cId="1744509279" sldId="341"/>
            <ac:spMk id="10" creationId="{1211F839-DD6B-40F7-8B12-DF3F3D3AE6AF}"/>
          </ac:spMkLst>
        </pc:spChg>
        <pc:picChg chg="add del mod ord">
          <ac:chgData name="Bautista, Sean carlo" userId="d217d234-2c55-4bda-b7a5-cd907a31f74b" providerId="ADAL" clId="{04858C6D-57F7-4DA3-A310-B38B7C6D41FA}" dt="2022-10-09T23:50:37.935" v="363" actId="478"/>
          <ac:picMkLst>
            <pc:docMk/>
            <pc:sldMk cId="1744509279" sldId="341"/>
            <ac:picMk id="8" creationId="{EB511ABC-9353-4E79-8A9E-617C9CDE0FB0}"/>
          </ac:picMkLst>
        </pc:picChg>
        <pc:picChg chg="add mod ord">
          <ac:chgData name="Bautista, Sean carlo" userId="d217d234-2c55-4bda-b7a5-cd907a31f74b" providerId="ADAL" clId="{04858C6D-57F7-4DA3-A310-B38B7C6D41FA}" dt="2022-10-09T23:50:46.780" v="369" actId="14100"/>
          <ac:picMkLst>
            <pc:docMk/>
            <pc:sldMk cId="1744509279" sldId="341"/>
            <ac:picMk id="12" creationId="{53825E31-CD7B-492C-8AE4-67465301321F}"/>
          </ac:picMkLst>
        </pc:picChg>
        <pc:picChg chg="add mod">
          <ac:chgData name="Bautista, Sean carlo" userId="d217d234-2c55-4bda-b7a5-cd907a31f74b" providerId="ADAL" clId="{04858C6D-57F7-4DA3-A310-B38B7C6D41FA}" dt="2022-10-09T23:51:46.171" v="376" actId="1076"/>
          <ac:picMkLst>
            <pc:docMk/>
            <pc:sldMk cId="1744509279" sldId="341"/>
            <ac:picMk id="14" creationId="{53288DE4-1368-4022-A128-4E3542E61ACC}"/>
          </ac:picMkLst>
        </pc:picChg>
      </pc:sldChg>
      <pc:sldChg chg="addSp delSp modSp new mod">
        <pc:chgData name="Bautista, Sean carlo" userId="d217d234-2c55-4bda-b7a5-cd907a31f74b" providerId="ADAL" clId="{04858C6D-57F7-4DA3-A310-B38B7C6D41FA}" dt="2022-10-09T23:55:54.992" v="392" actId="14100"/>
        <pc:sldMkLst>
          <pc:docMk/>
          <pc:sldMk cId="1537135650" sldId="342"/>
        </pc:sldMkLst>
        <pc:spChg chg="mod">
          <ac:chgData name="Bautista, Sean carlo" userId="d217d234-2c55-4bda-b7a5-cd907a31f74b" providerId="ADAL" clId="{04858C6D-57F7-4DA3-A310-B38B7C6D41FA}" dt="2022-10-09T23:52:37.230" v="378"/>
          <ac:spMkLst>
            <pc:docMk/>
            <pc:sldMk cId="1537135650" sldId="342"/>
            <ac:spMk id="2" creationId="{665CAA95-22F5-4FC6-AACA-25807C1D6C2B}"/>
          </ac:spMkLst>
        </pc:spChg>
        <pc:spChg chg="del">
          <ac:chgData name="Bautista, Sean carlo" userId="d217d234-2c55-4bda-b7a5-cd907a31f74b" providerId="ADAL" clId="{04858C6D-57F7-4DA3-A310-B38B7C6D41FA}" dt="2022-10-09T23:55:00.900" v="379" actId="22"/>
          <ac:spMkLst>
            <pc:docMk/>
            <pc:sldMk cId="1537135650" sldId="342"/>
            <ac:spMk id="3" creationId="{A78290AA-8851-447D-9A76-3B04560262F3}"/>
          </ac:spMkLst>
        </pc:spChg>
        <pc:picChg chg="add mod ord">
          <ac:chgData name="Bautista, Sean carlo" userId="d217d234-2c55-4bda-b7a5-cd907a31f74b" providerId="ADAL" clId="{04858C6D-57F7-4DA3-A310-B38B7C6D41FA}" dt="2022-10-09T23:55:54.992" v="392" actId="14100"/>
          <ac:picMkLst>
            <pc:docMk/>
            <pc:sldMk cId="1537135650" sldId="342"/>
            <ac:picMk id="8" creationId="{503C3584-ED3A-4E35-B7DE-BA5B0BD31BE1}"/>
          </ac:picMkLst>
        </pc:picChg>
        <pc:picChg chg="add mod">
          <ac:chgData name="Bautista, Sean carlo" userId="d217d234-2c55-4bda-b7a5-cd907a31f74b" providerId="ADAL" clId="{04858C6D-57F7-4DA3-A310-B38B7C6D41FA}" dt="2022-10-09T23:55:46.493" v="390" actId="1076"/>
          <ac:picMkLst>
            <pc:docMk/>
            <pc:sldMk cId="1537135650" sldId="342"/>
            <ac:picMk id="10" creationId="{A4049491-EE67-4245-8266-A9C8439112C2}"/>
          </ac:picMkLst>
        </pc:picChg>
      </pc:sldChg>
      <pc:sldChg chg="addSp delSp modSp new mod ord delAnim modAnim">
        <pc:chgData name="Bautista, Sean carlo" userId="d217d234-2c55-4bda-b7a5-cd907a31f74b" providerId="ADAL" clId="{04858C6D-57F7-4DA3-A310-B38B7C6D41FA}" dt="2022-10-11T02:33:07.046" v="1294"/>
        <pc:sldMkLst>
          <pc:docMk/>
          <pc:sldMk cId="1672247426" sldId="343"/>
        </pc:sldMkLst>
        <pc:spChg chg="mod">
          <ac:chgData name="Bautista, Sean carlo" userId="d217d234-2c55-4bda-b7a5-cd907a31f74b" providerId="ADAL" clId="{04858C6D-57F7-4DA3-A310-B38B7C6D41FA}" dt="2022-10-10T00:45:23.936" v="477" actId="20577"/>
          <ac:spMkLst>
            <pc:docMk/>
            <pc:sldMk cId="1672247426" sldId="343"/>
            <ac:spMk id="2" creationId="{0C5F7CBD-194B-4FD6-97A3-67F81F15D332}"/>
          </ac:spMkLst>
        </pc:spChg>
        <pc:spChg chg="del">
          <ac:chgData name="Bautista, Sean carlo" userId="d217d234-2c55-4bda-b7a5-cd907a31f74b" providerId="ADAL" clId="{04858C6D-57F7-4DA3-A310-B38B7C6D41FA}" dt="2022-10-11T00:22:53.436" v="688" actId="22"/>
          <ac:spMkLst>
            <pc:docMk/>
            <pc:sldMk cId="1672247426" sldId="343"/>
            <ac:spMk id="3" creationId="{2A90FF45-1363-4D3B-B7F0-0167667C9324}"/>
          </ac:spMkLst>
        </pc:spChg>
        <pc:spChg chg="add del mod">
          <ac:chgData name="Bautista, Sean carlo" userId="d217d234-2c55-4bda-b7a5-cd907a31f74b" providerId="ADAL" clId="{04858C6D-57F7-4DA3-A310-B38B7C6D41FA}" dt="2022-10-11T01:13:50.091" v="845"/>
          <ac:spMkLst>
            <pc:docMk/>
            <pc:sldMk cId="1672247426" sldId="343"/>
            <ac:spMk id="20" creationId="{56684CFB-7B89-4CF5-BA3B-9CB9C1589E63}"/>
          </ac:spMkLst>
        </pc:spChg>
        <pc:spChg chg="add del mod">
          <ac:chgData name="Bautista, Sean carlo" userId="d217d234-2c55-4bda-b7a5-cd907a31f74b" providerId="ADAL" clId="{04858C6D-57F7-4DA3-A310-B38B7C6D41FA}" dt="2022-10-11T01:19:19.956" v="850" actId="22"/>
          <ac:spMkLst>
            <pc:docMk/>
            <pc:sldMk cId="1672247426" sldId="343"/>
            <ac:spMk id="24" creationId="{7C80BAEF-924D-46E3-9FA1-91B718211F8E}"/>
          </ac:spMkLst>
        </pc:spChg>
        <pc:spChg chg="add mod">
          <ac:chgData name="Bautista, Sean carlo" userId="d217d234-2c55-4bda-b7a5-cd907a31f74b" providerId="ADAL" clId="{04858C6D-57F7-4DA3-A310-B38B7C6D41FA}" dt="2022-10-11T01:29:22.299" v="901" actId="1076"/>
          <ac:spMkLst>
            <pc:docMk/>
            <pc:sldMk cId="1672247426" sldId="343"/>
            <ac:spMk id="27" creationId="{C10C6AD3-A3A9-489F-90E3-13253A289784}"/>
          </ac:spMkLst>
        </pc:spChg>
        <pc:spChg chg="add mod">
          <ac:chgData name="Bautista, Sean carlo" userId="d217d234-2c55-4bda-b7a5-cd907a31f74b" providerId="ADAL" clId="{04858C6D-57F7-4DA3-A310-B38B7C6D41FA}" dt="2022-10-11T01:29:11.578" v="898" actId="14100"/>
          <ac:spMkLst>
            <pc:docMk/>
            <pc:sldMk cId="1672247426" sldId="343"/>
            <ac:spMk id="32" creationId="{CF86CD67-126F-405E-BA37-A071B7B91CCA}"/>
          </ac:spMkLst>
        </pc:spChg>
        <pc:spChg chg="add mod">
          <ac:chgData name="Bautista, Sean carlo" userId="d217d234-2c55-4bda-b7a5-cd907a31f74b" providerId="ADAL" clId="{04858C6D-57F7-4DA3-A310-B38B7C6D41FA}" dt="2022-10-11T01:43:49.897" v="953" actId="14100"/>
          <ac:spMkLst>
            <pc:docMk/>
            <pc:sldMk cId="1672247426" sldId="343"/>
            <ac:spMk id="37" creationId="{935E9A78-B543-464C-854C-A6AA436518B0}"/>
          </ac:spMkLst>
        </pc:spChg>
        <pc:spChg chg="add del mod">
          <ac:chgData name="Bautista, Sean carlo" userId="d217d234-2c55-4bda-b7a5-cd907a31f74b" providerId="ADAL" clId="{04858C6D-57F7-4DA3-A310-B38B7C6D41FA}" dt="2022-10-11T01:48:14.480" v="971"/>
          <ac:spMkLst>
            <pc:docMk/>
            <pc:sldMk cId="1672247426" sldId="343"/>
            <ac:spMk id="40" creationId="{2584ACD9-3543-4083-8F8E-4120078F2673}"/>
          </ac:spMkLst>
        </pc:spChg>
        <pc:spChg chg="add mod">
          <ac:chgData name="Bautista, Sean carlo" userId="d217d234-2c55-4bda-b7a5-cd907a31f74b" providerId="ADAL" clId="{04858C6D-57F7-4DA3-A310-B38B7C6D41FA}" dt="2022-10-11T01:48:24.929" v="973" actId="1076"/>
          <ac:spMkLst>
            <pc:docMk/>
            <pc:sldMk cId="1672247426" sldId="343"/>
            <ac:spMk id="41" creationId="{8496D8DE-B00C-4A8D-9BA0-B2B1260DB713}"/>
          </ac:spMkLst>
        </pc:spChg>
        <pc:picChg chg="add del mod ord">
          <ac:chgData name="Bautista, Sean carlo" userId="d217d234-2c55-4bda-b7a5-cd907a31f74b" providerId="ADAL" clId="{04858C6D-57F7-4DA3-A310-B38B7C6D41FA}" dt="2022-10-11T01:13:41.744" v="844" actId="478"/>
          <ac:picMkLst>
            <pc:docMk/>
            <pc:sldMk cId="1672247426" sldId="343"/>
            <ac:picMk id="8" creationId="{5440F00D-B5AB-4876-81BD-5306BEF994DB}"/>
          </ac:picMkLst>
        </pc:picChg>
        <pc:picChg chg="add del mod">
          <ac:chgData name="Bautista, Sean carlo" userId="d217d234-2c55-4bda-b7a5-cd907a31f74b" providerId="ADAL" clId="{04858C6D-57F7-4DA3-A310-B38B7C6D41FA}" dt="2022-10-11T00:23:58.833" v="696" actId="478"/>
          <ac:picMkLst>
            <pc:docMk/>
            <pc:sldMk cId="1672247426" sldId="343"/>
            <ac:picMk id="10" creationId="{2275B4DB-4AEE-4BAF-B1AA-D09A573C94EF}"/>
          </ac:picMkLst>
        </pc:picChg>
        <pc:picChg chg="add del mod">
          <ac:chgData name="Bautista, Sean carlo" userId="d217d234-2c55-4bda-b7a5-cd907a31f74b" providerId="ADAL" clId="{04858C6D-57F7-4DA3-A310-B38B7C6D41FA}" dt="2022-10-11T00:25:01.862" v="706" actId="478"/>
          <ac:picMkLst>
            <pc:docMk/>
            <pc:sldMk cId="1672247426" sldId="343"/>
            <ac:picMk id="12" creationId="{59C0CB01-9978-4D32-A5BA-AC08A2ED5814}"/>
          </ac:picMkLst>
        </pc:picChg>
        <pc:picChg chg="add del mod">
          <ac:chgData name="Bautista, Sean carlo" userId="d217d234-2c55-4bda-b7a5-cd907a31f74b" providerId="ADAL" clId="{04858C6D-57F7-4DA3-A310-B38B7C6D41FA}" dt="2022-10-11T01:13:40.206" v="843" actId="478"/>
          <ac:picMkLst>
            <pc:docMk/>
            <pc:sldMk cId="1672247426" sldId="343"/>
            <ac:picMk id="14" creationId="{D1256846-4985-4CEF-81E5-30854D799B60}"/>
          </ac:picMkLst>
        </pc:picChg>
        <pc:picChg chg="add del mod">
          <ac:chgData name="Bautista, Sean carlo" userId="d217d234-2c55-4bda-b7a5-cd907a31f74b" providerId="ADAL" clId="{04858C6D-57F7-4DA3-A310-B38B7C6D41FA}" dt="2022-10-11T01:13:40.206" v="843" actId="478"/>
          <ac:picMkLst>
            <pc:docMk/>
            <pc:sldMk cId="1672247426" sldId="343"/>
            <ac:picMk id="16" creationId="{B9CD7D5C-8F78-4D67-8EC4-252D487037AA}"/>
          </ac:picMkLst>
        </pc:picChg>
        <pc:picChg chg="add del mod">
          <ac:chgData name="Bautista, Sean carlo" userId="d217d234-2c55-4bda-b7a5-cd907a31f74b" providerId="ADAL" clId="{04858C6D-57F7-4DA3-A310-B38B7C6D41FA}" dt="2022-10-11T01:13:40.206" v="843" actId="478"/>
          <ac:picMkLst>
            <pc:docMk/>
            <pc:sldMk cId="1672247426" sldId="343"/>
            <ac:picMk id="18" creationId="{5FEE2E12-C5FE-4D5B-833F-7756714A2823}"/>
          </ac:picMkLst>
        </pc:picChg>
        <pc:picChg chg="add del mod">
          <ac:chgData name="Bautista, Sean carlo" userId="d217d234-2c55-4bda-b7a5-cd907a31f74b" providerId="ADAL" clId="{04858C6D-57F7-4DA3-A310-B38B7C6D41FA}" dt="2022-10-11T01:14:06.844" v="849" actId="478"/>
          <ac:picMkLst>
            <pc:docMk/>
            <pc:sldMk cId="1672247426" sldId="343"/>
            <ac:picMk id="22" creationId="{EA2B65DA-17EE-4AC4-8C84-95782B35C793}"/>
          </ac:picMkLst>
        </pc:picChg>
        <pc:picChg chg="add mod ord">
          <ac:chgData name="Bautista, Sean carlo" userId="d217d234-2c55-4bda-b7a5-cd907a31f74b" providerId="ADAL" clId="{04858C6D-57F7-4DA3-A310-B38B7C6D41FA}" dt="2022-10-11T01:29:17.053" v="900" actId="1076"/>
          <ac:picMkLst>
            <pc:docMk/>
            <pc:sldMk cId="1672247426" sldId="343"/>
            <ac:picMk id="26" creationId="{C363D5EE-CA4D-412D-8423-A840E3383871}"/>
          </ac:picMkLst>
        </pc:picChg>
        <pc:picChg chg="add del mod">
          <ac:chgData name="Bautista, Sean carlo" userId="d217d234-2c55-4bda-b7a5-cd907a31f74b" providerId="ADAL" clId="{04858C6D-57F7-4DA3-A310-B38B7C6D41FA}" dt="2022-10-11T01:27:18.746" v="890" actId="478"/>
          <ac:picMkLst>
            <pc:docMk/>
            <pc:sldMk cId="1672247426" sldId="343"/>
            <ac:picMk id="29" creationId="{B98D2D1B-FD5F-4E9B-A49A-481B8F8FD83F}"/>
          </ac:picMkLst>
        </pc:picChg>
        <pc:picChg chg="add del mod">
          <ac:chgData name="Bautista, Sean carlo" userId="d217d234-2c55-4bda-b7a5-cd907a31f74b" providerId="ADAL" clId="{04858C6D-57F7-4DA3-A310-B38B7C6D41FA}" dt="2022-10-11T01:34:26.219" v="917" actId="478"/>
          <ac:picMkLst>
            <pc:docMk/>
            <pc:sldMk cId="1672247426" sldId="343"/>
            <ac:picMk id="31" creationId="{CEFE6FE0-5E38-4B8D-81EA-BDD1EC226D10}"/>
          </ac:picMkLst>
        </pc:picChg>
        <pc:picChg chg="add mod ord">
          <ac:chgData name="Bautista, Sean carlo" userId="d217d234-2c55-4bda-b7a5-cd907a31f74b" providerId="ADAL" clId="{04858C6D-57F7-4DA3-A310-B38B7C6D41FA}" dt="2022-10-11T01:59:58.830" v="994" actId="1076"/>
          <ac:picMkLst>
            <pc:docMk/>
            <pc:sldMk cId="1672247426" sldId="343"/>
            <ac:picMk id="34" creationId="{3F90126C-24DB-4996-B438-B8BF8CD171CC}"/>
          </ac:picMkLst>
        </pc:picChg>
        <pc:picChg chg="add mod">
          <ac:chgData name="Bautista, Sean carlo" userId="d217d234-2c55-4bda-b7a5-cd907a31f74b" providerId="ADAL" clId="{04858C6D-57F7-4DA3-A310-B38B7C6D41FA}" dt="2022-10-11T01:36:08.498" v="934" actId="14100"/>
          <ac:picMkLst>
            <pc:docMk/>
            <pc:sldMk cId="1672247426" sldId="343"/>
            <ac:picMk id="36" creationId="{5303B581-D06A-429F-9846-778FB9AFF9CF}"/>
          </ac:picMkLst>
        </pc:picChg>
        <pc:picChg chg="add mod">
          <ac:chgData name="Bautista, Sean carlo" userId="d217d234-2c55-4bda-b7a5-cd907a31f74b" providerId="ADAL" clId="{04858C6D-57F7-4DA3-A310-B38B7C6D41FA}" dt="2022-10-11T01:59:59.366" v="995" actId="1076"/>
          <ac:picMkLst>
            <pc:docMk/>
            <pc:sldMk cId="1672247426" sldId="343"/>
            <ac:picMk id="39" creationId="{4929BE41-974F-4AC3-A697-43180B0B7A56}"/>
          </ac:picMkLst>
        </pc:picChg>
        <pc:picChg chg="add del mod">
          <ac:chgData name="Bautista, Sean carlo" userId="d217d234-2c55-4bda-b7a5-cd907a31f74b" providerId="ADAL" clId="{04858C6D-57F7-4DA3-A310-B38B7C6D41FA}" dt="2022-10-11T02:32:39.302" v="1286" actId="478"/>
          <ac:picMkLst>
            <pc:docMk/>
            <pc:sldMk cId="1672247426" sldId="343"/>
            <ac:picMk id="43" creationId="{EAC06449-4B24-41BA-BA12-FE101E84B7C9}"/>
          </ac:picMkLst>
        </pc:picChg>
        <pc:picChg chg="add mod">
          <ac:chgData name="Bautista, Sean carlo" userId="d217d234-2c55-4bda-b7a5-cd907a31f74b" providerId="ADAL" clId="{04858C6D-57F7-4DA3-A310-B38B7C6D41FA}" dt="2022-10-11T02:32:55.317" v="1292" actId="14100"/>
          <ac:picMkLst>
            <pc:docMk/>
            <pc:sldMk cId="1672247426" sldId="343"/>
            <ac:picMk id="45" creationId="{5F8639E8-E835-442E-8F76-849F9322B656}"/>
          </ac:picMkLst>
        </pc:picChg>
      </pc:sldChg>
      <pc:sldChg chg="addSp delSp modSp add mod ord modAnim">
        <pc:chgData name="Bautista, Sean carlo" userId="d217d234-2c55-4bda-b7a5-cd907a31f74b" providerId="ADAL" clId="{04858C6D-57F7-4DA3-A310-B38B7C6D41FA}" dt="2022-10-11T02:50:07.008" v="1364"/>
        <pc:sldMkLst>
          <pc:docMk/>
          <pc:sldMk cId="458864347" sldId="344"/>
        </pc:sldMkLst>
        <pc:spChg chg="mod">
          <ac:chgData name="Bautista, Sean carlo" userId="d217d234-2c55-4bda-b7a5-cd907a31f74b" providerId="ADAL" clId="{04858C6D-57F7-4DA3-A310-B38B7C6D41FA}" dt="2022-10-11T02:05:59.508" v="1037" actId="20577"/>
          <ac:spMkLst>
            <pc:docMk/>
            <pc:sldMk cId="458864347" sldId="344"/>
            <ac:spMk id="2" creationId="{B159F55B-D39D-48C9-BF3C-A10A285D84C2}"/>
          </ac:spMkLst>
        </pc:spChg>
        <pc:spChg chg="add mod">
          <ac:chgData name="Bautista, Sean carlo" userId="d217d234-2c55-4bda-b7a5-cd907a31f74b" providerId="ADAL" clId="{04858C6D-57F7-4DA3-A310-B38B7C6D41FA}" dt="2022-10-11T02:17:35.836" v="1144" actId="20577"/>
          <ac:spMkLst>
            <pc:docMk/>
            <pc:sldMk cId="458864347" sldId="344"/>
            <ac:spMk id="8" creationId="{C42AB752-4588-4560-A92B-2158A901BEC0}"/>
          </ac:spMkLst>
        </pc:spChg>
        <pc:spChg chg="add del mod">
          <ac:chgData name="Bautista, Sean carlo" userId="d217d234-2c55-4bda-b7a5-cd907a31f74b" providerId="ADAL" clId="{04858C6D-57F7-4DA3-A310-B38B7C6D41FA}" dt="2022-10-11T02:17:14.949" v="1116" actId="478"/>
          <ac:spMkLst>
            <pc:docMk/>
            <pc:sldMk cId="458864347" sldId="344"/>
            <ac:spMk id="9" creationId="{50F5B83C-8005-4015-A604-5C4805F27C45}"/>
          </ac:spMkLst>
        </pc:spChg>
        <pc:spChg chg="add mod">
          <ac:chgData name="Bautista, Sean carlo" userId="d217d234-2c55-4bda-b7a5-cd907a31f74b" providerId="ADAL" clId="{04858C6D-57F7-4DA3-A310-B38B7C6D41FA}" dt="2022-10-11T02:17:54.527" v="1177" actId="1076"/>
          <ac:spMkLst>
            <pc:docMk/>
            <pc:sldMk cId="458864347" sldId="344"/>
            <ac:spMk id="10" creationId="{4644A223-54D3-41D5-A36B-A2929C9657E4}"/>
          </ac:spMkLst>
        </pc:spChg>
        <pc:spChg chg="del mod">
          <ac:chgData name="Bautista, Sean carlo" userId="d217d234-2c55-4bda-b7a5-cd907a31f74b" providerId="ADAL" clId="{04858C6D-57F7-4DA3-A310-B38B7C6D41FA}" dt="2022-10-11T02:04:37.677" v="1020" actId="478"/>
          <ac:spMkLst>
            <pc:docMk/>
            <pc:sldMk cId="458864347" sldId="344"/>
            <ac:spMk id="11" creationId="{BE7A3D98-C857-4CDB-A476-A4D0E9D688A4}"/>
          </ac:spMkLst>
        </pc:spChg>
        <pc:spChg chg="add del mod">
          <ac:chgData name="Bautista, Sean carlo" userId="d217d234-2c55-4bda-b7a5-cd907a31f74b" providerId="ADAL" clId="{04858C6D-57F7-4DA3-A310-B38B7C6D41FA}" dt="2022-10-11T02:15:47.381" v="1113"/>
          <ac:spMkLst>
            <pc:docMk/>
            <pc:sldMk cId="458864347" sldId="344"/>
            <ac:spMk id="12" creationId="{DBB83929-1C87-47E8-B909-636F291F9170}"/>
          </ac:spMkLst>
        </pc:spChg>
        <pc:spChg chg="del mod">
          <ac:chgData name="Bautista, Sean carlo" userId="d217d234-2c55-4bda-b7a5-cd907a31f74b" providerId="ADAL" clId="{04858C6D-57F7-4DA3-A310-B38B7C6D41FA}" dt="2022-10-11T02:04:31.505" v="1019" actId="478"/>
          <ac:spMkLst>
            <pc:docMk/>
            <pc:sldMk cId="458864347" sldId="344"/>
            <ac:spMk id="13" creationId="{302587B0-AFD6-47A3-940C-3674911E4167}"/>
          </ac:spMkLst>
        </pc:spChg>
        <pc:spChg chg="add mod">
          <ac:chgData name="Bautista, Sean carlo" userId="d217d234-2c55-4bda-b7a5-cd907a31f74b" providerId="ADAL" clId="{04858C6D-57F7-4DA3-A310-B38B7C6D41FA}" dt="2022-10-11T02:31:42.901" v="1276" actId="1076"/>
          <ac:spMkLst>
            <pc:docMk/>
            <pc:sldMk cId="458864347" sldId="344"/>
            <ac:spMk id="18" creationId="{16E65493-6525-4AF0-903E-B1FF67DC7979}"/>
          </ac:spMkLst>
        </pc:spChg>
        <pc:spChg chg="add mod">
          <ac:chgData name="Bautista, Sean carlo" userId="d217d234-2c55-4bda-b7a5-cd907a31f74b" providerId="ADAL" clId="{04858C6D-57F7-4DA3-A310-B38B7C6D41FA}" dt="2022-10-11T02:47:20.829" v="1352" actId="1076"/>
          <ac:spMkLst>
            <pc:docMk/>
            <pc:sldMk cId="458864347" sldId="344"/>
            <ac:spMk id="19" creationId="{E77B0A18-895C-4E0B-98FD-52DC4999AABB}"/>
          </ac:spMkLst>
        </pc:spChg>
        <pc:picChg chg="add mod">
          <ac:chgData name="Bautista, Sean carlo" userId="d217d234-2c55-4bda-b7a5-cd907a31f74b" providerId="ADAL" clId="{04858C6D-57F7-4DA3-A310-B38B7C6D41FA}" dt="2022-10-11T02:13:09.204" v="1046" actId="1076"/>
          <ac:picMkLst>
            <pc:docMk/>
            <pc:sldMk cId="458864347" sldId="344"/>
            <ac:picMk id="7" creationId="{8D160944-2698-468D-B6F1-97E5B568031C}"/>
          </ac:picMkLst>
        </pc:picChg>
        <pc:picChg chg="add mod">
          <ac:chgData name="Bautista, Sean carlo" userId="d217d234-2c55-4bda-b7a5-cd907a31f74b" providerId="ADAL" clId="{04858C6D-57F7-4DA3-A310-B38B7C6D41FA}" dt="2022-10-11T02:19:48.700" v="1186" actId="14100"/>
          <ac:picMkLst>
            <pc:docMk/>
            <pc:sldMk cId="458864347" sldId="344"/>
            <ac:picMk id="15" creationId="{82A5D5D8-96B7-4B5E-8E26-4B7E81732CC0}"/>
          </ac:picMkLst>
        </pc:picChg>
        <pc:picChg chg="add mod">
          <ac:chgData name="Bautista, Sean carlo" userId="d217d234-2c55-4bda-b7a5-cd907a31f74b" providerId="ADAL" clId="{04858C6D-57F7-4DA3-A310-B38B7C6D41FA}" dt="2022-10-11T02:30:56.452" v="1197" actId="14100"/>
          <ac:picMkLst>
            <pc:docMk/>
            <pc:sldMk cId="458864347" sldId="344"/>
            <ac:picMk id="17" creationId="{B9505FA4-0384-4C80-AD51-182DD9FBED65}"/>
          </ac:picMkLst>
        </pc:picChg>
        <pc:picChg chg="add mod">
          <ac:chgData name="Bautista, Sean carlo" userId="d217d234-2c55-4bda-b7a5-cd907a31f74b" providerId="ADAL" clId="{04858C6D-57F7-4DA3-A310-B38B7C6D41FA}" dt="2022-10-11T02:47:42.632" v="1360" actId="14100"/>
          <ac:picMkLst>
            <pc:docMk/>
            <pc:sldMk cId="458864347" sldId="344"/>
            <ac:picMk id="21" creationId="{ADEC3CD1-9A5A-4983-940A-76DA13973423}"/>
          </ac:picMkLst>
        </pc:picChg>
      </pc:sldChg>
      <pc:sldChg chg="addSp delSp modSp new del mod">
        <pc:chgData name="Bautista, Sean carlo" userId="d217d234-2c55-4bda-b7a5-cd907a31f74b" providerId="ADAL" clId="{04858C6D-57F7-4DA3-A310-B38B7C6D41FA}" dt="2022-10-11T02:04:09.462" v="1011" actId="2696"/>
        <pc:sldMkLst>
          <pc:docMk/>
          <pc:sldMk cId="2831560583" sldId="344"/>
        </pc:sldMkLst>
        <pc:spChg chg="mod">
          <ac:chgData name="Bautista, Sean carlo" userId="d217d234-2c55-4bda-b7a5-cd907a31f74b" providerId="ADAL" clId="{04858C6D-57F7-4DA3-A310-B38B7C6D41FA}" dt="2022-10-10T00:46:21.716" v="516" actId="20577"/>
          <ac:spMkLst>
            <pc:docMk/>
            <pc:sldMk cId="2831560583" sldId="344"/>
            <ac:spMk id="2" creationId="{E8B486FB-6748-4E8D-BFAA-13EACE8C4D3D}"/>
          </ac:spMkLst>
        </pc:spChg>
        <pc:spChg chg="del">
          <ac:chgData name="Bautista, Sean carlo" userId="d217d234-2c55-4bda-b7a5-cd907a31f74b" providerId="ADAL" clId="{04858C6D-57F7-4DA3-A310-B38B7C6D41FA}" dt="2022-10-11T00:48:07.507" v="736" actId="22"/>
          <ac:spMkLst>
            <pc:docMk/>
            <pc:sldMk cId="2831560583" sldId="344"/>
            <ac:spMk id="3" creationId="{D31ED0DB-6BA4-4AB2-910B-F9428F2DE4F1}"/>
          </ac:spMkLst>
        </pc:spChg>
        <pc:spChg chg="add del mod">
          <ac:chgData name="Bautista, Sean carlo" userId="d217d234-2c55-4bda-b7a5-cd907a31f74b" providerId="ADAL" clId="{04858C6D-57F7-4DA3-A310-B38B7C6D41FA}" dt="2022-10-11T02:01:37.589" v="1009" actId="478"/>
          <ac:spMkLst>
            <pc:docMk/>
            <pc:sldMk cId="2831560583" sldId="344"/>
            <ac:spMk id="9" creationId="{D20FB0D6-A88D-4545-BC0E-AB77E34F40FE}"/>
          </ac:spMkLst>
        </pc:spChg>
        <pc:spChg chg="add del mod">
          <ac:chgData name="Bautista, Sean carlo" userId="d217d234-2c55-4bda-b7a5-cd907a31f74b" providerId="ADAL" clId="{04858C6D-57F7-4DA3-A310-B38B7C6D41FA}" dt="2022-10-11T02:01:33.128" v="1007" actId="478"/>
          <ac:spMkLst>
            <pc:docMk/>
            <pc:sldMk cId="2831560583" sldId="344"/>
            <ac:spMk id="14" creationId="{DC3B6C32-87CB-4D04-9D49-A2179D6B349A}"/>
          </ac:spMkLst>
        </pc:spChg>
        <pc:spChg chg="add del mod">
          <ac:chgData name="Bautista, Sean carlo" userId="d217d234-2c55-4bda-b7a5-cd907a31f74b" providerId="ADAL" clId="{04858C6D-57F7-4DA3-A310-B38B7C6D41FA}" dt="2022-10-11T02:01:29.341" v="1000" actId="478"/>
          <ac:spMkLst>
            <pc:docMk/>
            <pc:sldMk cId="2831560583" sldId="344"/>
            <ac:spMk id="18" creationId="{CEE14F08-927C-495F-8CFD-E2881062AD68}"/>
          </ac:spMkLst>
        </pc:spChg>
        <pc:spChg chg="add mod">
          <ac:chgData name="Bautista, Sean carlo" userId="d217d234-2c55-4bda-b7a5-cd907a31f74b" providerId="ADAL" clId="{04858C6D-57F7-4DA3-A310-B38B7C6D41FA}" dt="2022-10-11T02:01:38.428" v="1010" actId="478"/>
          <ac:spMkLst>
            <pc:docMk/>
            <pc:sldMk cId="2831560583" sldId="344"/>
            <ac:spMk id="20" creationId="{2330B464-F929-4F16-917A-3269A831FCBC}"/>
          </ac:spMkLst>
        </pc:spChg>
        <pc:picChg chg="add del mod ord">
          <ac:chgData name="Bautista, Sean carlo" userId="d217d234-2c55-4bda-b7a5-cd907a31f74b" providerId="ADAL" clId="{04858C6D-57F7-4DA3-A310-B38B7C6D41FA}" dt="2022-10-11T02:01:38.428" v="1010" actId="478"/>
          <ac:picMkLst>
            <pc:docMk/>
            <pc:sldMk cId="2831560583" sldId="344"/>
            <ac:picMk id="8" creationId="{8D0C85FC-CBD4-4B21-9A1D-24E6E45591E4}"/>
          </ac:picMkLst>
        </pc:picChg>
        <pc:picChg chg="add del mod">
          <ac:chgData name="Bautista, Sean carlo" userId="d217d234-2c55-4bda-b7a5-cd907a31f74b" providerId="ADAL" clId="{04858C6D-57F7-4DA3-A310-B38B7C6D41FA}" dt="2022-10-11T02:01:33.128" v="1007" actId="478"/>
          <ac:picMkLst>
            <pc:docMk/>
            <pc:sldMk cId="2831560583" sldId="344"/>
            <ac:picMk id="11" creationId="{DEB9775A-B194-41A7-B58B-3B807EB25B16}"/>
          </ac:picMkLst>
        </pc:picChg>
        <pc:picChg chg="add del">
          <ac:chgData name="Bautista, Sean carlo" userId="d217d234-2c55-4bda-b7a5-cd907a31f74b" providerId="ADAL" clId="{04858C6D-57F7-4DA3-A310-B38B7C6D41FA}" dt="2022-10-11T00:56:10.698" v="817" actId="22"/>
          <ac:picMkLst>
            <pc:docMk/>
            <pc:sldMk cId="2831560583" sldId="344"/>
            <ac:picMk id="13" creationId="{403E88E0-BE67-4919-9665-AF7DE9D39AA1}"/>
          </ac:picMkLst>
        </pc:picChg>
        <pc:picChg chg="add del mod">
          <ac:chgData name="Bautista, Sean carlo" userId="d217d234-2c55-4bda-b7a5-cd907a31f74b" providerId="ADAL" clId="{04858C6D-57F7-4DA3-A310-B38B7C6D41FA}" dt="2022-10-11T02:01:29.572" v="1001" actId="478"/>
          <ac:picMkLst>
            <pc:docMk/>
            <pc:sldMk cId="2831560583" sldId="344"/>
            <ac:picMk id="16" creationId="{8A066784-54E4-45CF-8B49-4D4AC5FD840D}"/>
          </ac:picMkLst>
        </pc:picChg>
      </pc:sldChg>
      <pc:sldChg chg="addSp delSp modSp new mod modAnim">
        <pc:chgData name="Bautista, Sean carlo" userId="d217d234-2c55-4bda-b7a5-cd907a31f74b" providerId="ADAL" clId="{04858C6D-57F7-4DA3-A310-B38B7C6D41FA}" dt="2022-10-11T05:35:34.170" v="1430" actId="14100"/>
        <pc:sldMkLst>
          <pc:docMk/>
          <pc:sldMk cId="1312759398" sldId="345"/>
        </pc:sldMkLst>
        <pc:spChg chg="mod">
          <ac:chgData name="Bautista, Sean carlo" userId="d217d234-2c55-4bda-b7a5-cd907a31f74b" providerId="ADAL" clId="{04858C6D-57F7-4DA3-A310-B38B7C6D41FA}" dt="2022-10-11T03:22:14.795" v="1376" actId="20577"/>
          <ac:spMkLst>
            <pc:docMk/>
            <pc:sldMk cId="1312759398" sldId="345"/>
            <ac:spMk id="2" creationId="{0DA4A0D2-C33B-4F8E-92B0-D5DA7A249C6D}"/>
          </ac:spMkLst>
        </pc:spChg>
        <pc:spChg chg="del">
          <ac:chgData name="Bautista, Sean carlo" userId="d217d234-2c55-4bda-b7a5-cd907a31f74b" providerId="ADAL" clId="{04858C6D-57F7-4DA3-A310-B38B7C6D41FA}" dt="2022-10-11T03:22:21.475" v="1377" actId="478"/>
          <ac:spMkLst>
            <pc:docMk/>
            <pc:sldMk cId="1312759398" sldId="345"/>
            <ac:spMk id="3" creationId="{57037A59-CD6D-48AD-B495-E6CB7CC3F950}"/>
          </ac:spMkLst>
        </pc:spChg>
        <pc:spChg chg="add mod">
          <ac:chgData name="Bautista, Sean carlo" userId="d217d234-2c55-4bda-b7a5-cd907a31f74b" providerId="ADAL" clId="{04858C6D-57F7-4DA3-A310-B38B7C6D41FA}" dt="2022-10-11T05:34:18.034" v="1424" actId="14100"/>
          <ac:spMkLst>
            <pc:docMk/>
            <pc:sldMk cId="1312759398" sldId="345"/>
            <ac:spMk id="7" creationId="{F757005C-0F88-425E-BDCD-C6F0DA6377E7}"/>
          </ac:spMkLst>
        </pc:spChg>
        <pc:picChg chg="add del mod">
          <ac:chgData name="Bautista, Sean carlo" userId="d217d234-2c55-4bda-b7a5-cd907a31f74b" providerId="ADAL" clId="{04858C6D-57F7-4DA3-A310-B38B7C6D41FA}" dt="2022-10-11T05:32:13.358" v="1422" actId="478"/>
          <ac:picMkLst>
            <pc:docMk/>
            <pc:sldMk cId="1312759398" sldId="345"/>
            <ac:picMk id="8" creationId="{1E3D6FF5-CCBD-489D-AD48-734F84261E40}"/>
          </ac:picMkLst>
        </pc:picChg>
        <pc:picChg chg="add mod">
          <ac:chgData name="Bautista, Sean carlo" userId="d217d234-2c55-4bda-b7a5-cd907a31f74b" providerId="ADAL" clId="{04858C6D-57F7-4DA3-A310-B38B7C6D41FA}" dt="2022-10-11T05:35:34.170" v="1430" actId="14100"/>
          <ac:picMkLst>
            <pc:docMk/>
            <pc:sldMk cId="1312759398" sldId="345"/>
            <ac:picMk id="10" creationId="{21BE922A-ADCD-4C56-B569-49BF31DA73EF}"/>
          </ac:picMkLst>
        </pc:picChg>
      </pc:sldChg>
      <pc:sldChg chg="addSp delSp modSp new mod modAnim">
        <pc:chgData name="Bautista, Sean carlo" userId="d217d234-2c55-4bda-b7a5-cd907a31f74b" providerId="ADAL" clId="{04858C6D-57F7-4DA3-A310-B38B7C6D41FA}" dt="2022-10-11T05:49:05.783" v="1549"/>
        <pc:sldMkLst>
          <pc:docMk/>
          <pc:sldMk cId="2595553657" sldId="346"/>
        </pc:sldMkLst>
        <pc:spChg chg="mod">
          <ac:chgData name="Bautista, Sean carlo" userId="d217d234-2c55-4bda-b7a5-cd907a31f74b" providerId="ADAL" clId="{04858C6D-57F7-4DA3-A310-B38B7C6D41FA}" dt="2022-10-11T05:38:18.107" v="1446" actId="20577"/>
          <ac:spMkLst>
            <pc:docMk/>
            <pc:sldMk cId="2595553657" sldId="346"/>
            <ac:spMk id="2" creationId="{AD6B67C3-D1FE-42AF-8B58-AF25860F564B}"/>
          </ac:spMkLst>
        </pc:spChg>
        <pc:spChg chg="del">
          <ac:chgData name="Bautista, Sean carlo" userId="d217d234-2c55-4bda-b7a5-cd907a31f74b" providerId="ADAL" clId="{04858C6D-57F7-4DA3-A310-B38B7C6D41FA}" dt="2022-10-11T05:43:54.405" v="1448" actId="478"/>
          <ac:spMkLst>
            <pc:docMk/>
            <pc:sldMk cId="2595553657" sldId="346"/>
            <ac:spMk id="3" creationId="{9F5E4A53-69FA-4461-B250-D10FBDCC39D8}"/>
          </ac:spMkLst>
        </pc:spChg>
        <pc:spChg chg="add mod">
          <ac:chgData name="Bautista, Sean carlo" userId="d217d234-2c55-4bda-b7a5-cd907a31f74b" providerId="ADAL" clId="{04858C6D-57F7-4DA3-A310-B38B7C6D41FA}" dt="2022-10-11T05:43:52.645" v="1447" actId="767"/>
          <ac:spMkLst>
            <pc:docMk/>
            <pc:sldMk cId="2595553657" sldId="346"/>
            <ac:spMk id="7" creationId="{89B9DB40-C192-42C8-9435-7A9B5F7B9E62}"/>
          </ac:spMkLst>
        </pc:spChg>
        <pc:spChg chg="add mod">
          <ac:chgData name="Bautista, Sean carlo" userId="d217d234-2c55-4bda-b7a5-cd907a31f74b" providerId="ADAL" clId="{04858C6D-57F7-4DA3-A310-B38B7C6D41FA}" dt="2022-10-11T05:44:29.990" v="1490" actId="20577"/>
          <ac:spMkLst>
            <pc:docMk/>
            <pc:sldMk cId="2595553657" sldId="346"/>
            <ac:spMk id="8" creationId="{8941D5E1-5917-488C-8103-FF8134E2CE55}"/>
          </ac:spMkLst>
        </pc:spChg>
        <pc:spChg chg="add mod">
          <ac:chgData name="Bautista, Sean carlo" userId="d217d234-2c55-4bda-b7a5-cd907a31f74b" providerId="ADAL" clId="{04858C6D-57F7-4DA3-A310-B38B7C6D41FA}" dt="2022-10-11T05:45:29.629" v="1536" actId="1076"/>
          <ac:spMkLst>
            <pc:docMk/>
            <pc:sldMk cId="2595553657" sldId="346"/>
            <ac:spMk id="11" creationId="{79984B21-9ECE-4670-9134-1DE1DDFA3F81}"/>
          </ac:spMkLst>
        </pc:spChg>
        <pc:picChg chg="add mod">
          <ac:chgData name="Bautista, Sean carlo" userId="d217d234-2c55-4bda-b7a5-cd907a31f74b" providerId="ADAL" clId="{04858C6D-57F7-4DA3-A310-B38B7C6D41FA}" dt="2022-10-11T05:44:40.383" v="1494" actId="1076"/>
          <ac:picMkLst>
            <pc:docMk/>
            <pc:sldMk cId="2595553657" sldId="346"/>
            <ac:picMk id="10" creationId="{4C0EA60B-7757-48BF-9328-2F7C94C73A16}"/>
          </ac:picMkLst>
        </pc:picChg>
        <pc:picChg chg="add mod">
          <ac:chgData name="Bautista, Sean carlo" userId="d217d234-2c55-4bda-b7a5-cd907a31f74b" providerId="ADAL" clId="{04858C6D-57F7-4DA3-A310-B38B7C6D41FA}" dt="2022-10-11T05:49:02.002" v="1548" actId="14100"/>
          <ac:picMkLst>
            <pc:docMk/>
            <pc:sldMk cId="2595553657" sldId="346"/>
            <ac:picMk id="13" creationId="{0DA2FB6C-D7A9-4666-BB67-36B9C17FB539}"/>
          </ac:picMkLst>
        </pc:picChg>
      </pc:sldChg>
      <pc:sldChg chg="modSp new mod">
        <pc:chgData name="Bautista, Sean carlo" userId="d217d234-2c55-4bda-b7a5-cd907a31f74b" providerId="ADAL" clId="{04858C6D-57F7-4DA3-A310-B38B7C6D41FA}" dt="2022-10-11T06:46:51.880" v="1956" actId="20577"/>
        <pc:sldMkLst>
          <pc:docMk/>
          <pc:sldMk cId="3551458756" sldId="347"/>
        </pc:sldMkLst>
        <pc:spChg chg="mod">
          <ac:chgData name="Bautista, Sean carlo" userId="d217d234-2c55-4bda-b7a5-cd907a31f74b" providerId="ADAL" clId="{04858C6D-57F7-4DA3-A310-B38B7C6D41FA}" dt="2022-10-11T06:46:51.880" v="1956" actId="20577"/>
          <ac:spMkLst>
            <pc:docMk/>
            <pc:sldMk cId="3551458756" sldId="347"/>
            <ac:spMk id="2" creationId="{A03E18EC-C96E-4DAA-9679-BA7F5C3BD5F0}"/>
          </ac:spMkLst>
        </pc:spChg>
      </pc:sldChg>
      <pc:sldChg chg="modSp new mod">
        <pc:chgData name="Bautista, Sean carlo" userId="d217d234-2c55-4bda-b7a5-cd907a31f74b" providerId="ADAL" clId="{04858C6D-57F7-4DA3-A310-B38B7C6D41FA}" dt="2022-10-11T06:49:15.164" v="2011" actId="20577"/>
        <pc:sldMkLst>
          <pc:docMk/>
          <pc:sldMk cId="629793133" sldId="348"/>
        </pc:sldMkLst>
        <pc:spChg chg="mod">
          <ac:chgData name="Bautista, Sean carlo" userId="d217d234-2c55-4bda-b7a5-cd907a31f74b" providerId="ADAL" clId="{04858C6D-57F7-4DA3-A310-B38B7C6D41FA}" dt="2022-10-11T06:49:15.164" v="2011" actId="20577"/>
          <ac:spMkLst>
            <pc:docMk/>
            <pc:sldMk cId="629793133" sldId="348"/>
            <ac:spMk id="2" creationId="{3CC94C82-EE53-443F-B17C-C8290EAB6D2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l">
              <a:defRPr sz="1200"/>
            </a:lvl1pPr>
          </a:lstStyle>
          <a:p>
            <a:endParaRPr lang="en-US" sz="10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597444" y="8829967"/>
            <a:ext cx="411333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r">
              <a:defRPr sz="1200"/>
            </a:lvl1pPr>
          </a:lstStyle>
          <a:p>
            <a:fld id="{013FF889-DBB5-E540-8E75-47BFCA628842}" type="slidenum">
              <a:rPr lang="en-US" b="1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b="1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37839" y="8829967"/>
            <a:ext cx="3271521" cy="464820"/>
          </a:xfrm>
          <a:prstGeom prst="rect">
            <a:avLst/>
          </a:prstGeom>
        </p:spPr>
        <p:txBody>
          <a:bodyPr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Analog Devices Confidential Information</a:t>
            </a:r>
          </a:p>
        </p:txBody>
      </p:sp>
      <p:sp>
        <p:nvSpPr>
          <p:cNvPr id="7" name="Header Placeholder 1"/>
          <p:cNvSpPr>
            <a:spLocks noGrp="1"/>
          </p:cNvSpPr>
          <p:nvPr>
            <p:ph type="hdr" sz="quarter"/>
          </p:nvPr>
        </p:nvSpPr>
        <p:spPr>
          <a:xfrm>
            <a:off x="1676234" y="108612"/>
            <a:ext cx="4282113" cy="464820"/>
          </a:xfrm>
          <a:prstGeom prst="rect">
            <a:avLst/>
          </a:prstGeom>
        </p:spPr>
        <p:txBody>
          <a:bodyPr vert="horz" lIns="93177" tIns="0" rIns="93177" bIns="0" rtlCol="0" anchor="t"/>
          <a:lstStyle>
            <a:lvl1pPr algn="l">
              <a:defRPr sz="1200"/>
            </a:lvl1pPr>
          </a:lstStyle>
          <a:p>
            <a:endParaRPr lang="en-US" sz="10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Date Placeholder 2"/>
          <p:cNvSpPr>
            <a:spLocks noGrp="1"/>
          </p:cNvSpPr>
          <p:nvPr>
            <p:ph type="dt" sz="quarter" idx="1"/>
          </p:nvPr>
        </p:nvSpPr>
        <p:spPr>
          <a:xfrm>
            <a:off x="6056670" y="108612"/>
            <a:ext cx="952107" cy="464820"/>
          </a:xfrm>
          <a:prstGeom prst="rect">
            <a:avLst/>
          </a:prstGeom>
        </p:spPr>
        <p:txBody>
          <a:bodyPr vert="horz" lIns="93177" tIns="0" rIns="93177" bIns="0" rtlCol="0" anchor="t"/>
          <a:lstStyle>
            <a:lvl1pPr algn="r">
              <a:defRPr sz="1200"/>
            </a:lvl1pPr>
          </a:lstStyle>
          <a:p>
            <a:fld id="{2C2AD557-2032-D74A-B281-F0540E660787}" type="datetimeFigureOut">
              <a:rPr lang="en-US" sz="10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10/11/2022</a:t>
            </a:fld>
            <a:endParaRPr lang="en-US" sz="10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551" y="108612"/>
            <a:ext cx="1323726" cy="5354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931346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3.png>
</file>

<file path=ppt/media/image5.png>
</file>

<file path=ppt/media/image6.png>
</file>

<file path=ppt/media/image7.png>
</file>

<file path=ppt/media/image9.gif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814897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l">
              <a:defRPr sz="1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i="1" dirty="0">
                <a:solidFill>
                  <a:srgbClr val="FFFFFF">
                    <a:lumMod val="65000"/>
                  </a:srgbClr>
                </a:solidFill>
              </a:rPr>
              <a:t>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9360" y="8829967"/>
            <a:ext cx="699418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r">
              <a:defRPr sz="10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00B8651-D313-4300-801F-83656702695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37839" y="8829967"/>
            <a:ext cx="3271521" cy="464820"/>
          </a:xfrm>
          <a:prstGeom prst="rect">
            <a:avLst/>
          </a:prstGeom>
        </p:spPr>
        <p:txBody>
          <a:bodyPr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Analog Devices Confidential Information</a:t>
            </a:r>
          </a:p>
        </p:txBody>
      </p:sp>
      <p:sp>
        <p:nvSpPr>
          <p:cNvPr id="9" name="Header Placeholder 1"/>
          <p:cNvSpPr>
            <a:spLocks noGrp="1"/>
          </p:cNvSpPr>
          <p:nvPr>
            <p:ph type="hdr" sz="quarter"/>
          </p:nvPr>
        </p:nvSpPr>
        <p:spPr>
          <a:xfrm>
            <a:off x="1676234" y="108612"/>
            <a:ext cx="4282113" cy="464820"/>
          </a:xfrm>
          <a:prstGeom prst="rect">
            <a:avLst/>
          </a:prstGeom>
        </p:spPr>
        <p:txBody>
          <a:bodyPr vert="horz" lIns="93177" tIns="0" rIns="93177" bIns="0" rtlCol="0" anchor="t"/>
          <a:lstStyle>
            <a:lvl1pPr algn="l">
              <a:defRPr sz="1200"/>
            </a:lvl1pPr>
          </a:lstStyle>
          <a:p>
            <a:endParaRPr lang="en-US" sz="10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Date Placeholder 2"/>
          <p:cNvSpPr>
            <a:spLocks noGrp="1"/>
          </p:cNvSpPr>
          <p:nvPr>
            <p:ph type="dt" sz="quarter" idx="1"/>
          </p:nvPr>
        </p:nvSpPr>
        <p:spPr>
          <a:xfrm>
            <a:off x="6056670" y="108612"/>
            <a:ext cx="952107" cy="464820"/>
          </a:xfrm>
          <a:prstGeom prst="rect">
            <a:avLst/>
          </a:prstGeom>
        </p:spPr>
        <p:txBody>
          <a:bodyPr vert="horz" lIns="93177" tIns="0" rIns="93177" bIns="0" rtlCol="0" anchor="t"/>
          <a:lstStyle>
            <a:lvl1pPr algn="r">
              <a:defRPr sz="1200"/>
            </a:lvl1pPr>
          </a:lstStyle>
          <a:p>
            <a:fld id="{2C2AD557-2032-D74A-B281-F0540E660787}" type="datetimeFigureOut">
              <a:rPr lang="en-US" sz="10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10/11/2022</a:t>
            </a:fld>
            <a:endParaRPr lang="en-US" sz="10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1" y="108612"/>
            <a:ext cx="1323726" cy="5354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13899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71450" indent="-171450" algn="l" defTabSz="914400" rtl="0" eaLnBrk="1" latinLnBrk="0" hangingPunct="1">
      <a:buClr>
        <a:schemeClr val="tx2"/>
      </a:buClr>
      <a:buSzPct val="75000"/>
      <a:buFont typeface="Wingdings 3" panose="05040102010807070707" pitchFamily="18" charset="2"/>
      <a:buChar char="u"/>
      <a:defRPr sz="1200" kern="1200">
        <a:solidFill>
          <a:schemeClr val="tx1">
            <a:lumMod val="50000"/>
            <a:lumOff val="50000"/>
          </a:schemeClr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344488" indent="-171450" algn="l" defTabSz="914400" rtl="0" eaLnBrk="1" latinLnBrk="0" hangingPunct="1">
      <a:buClr>
        <a:schemeClr val="tx2"/>
      </a:buClr>
      <a:buSzPct val="100000"/>
      <a:buFont typeface="Wingdings" panose="05000000000000000000" pitchFamily="2" charset="2"/>
      <a:buChar char="§"/>
      <a:defRPr sz="1200" kern="1200">
        <a:solidFill>
          <a:schemeClr val="tx1">
            <a:lumMod val="50000"/>
            <a:lumOff val="50000"/>
          </a:schemeClr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511175" indent="-171450" algn="l" defTabSz="914400" rtl="0" eaLnBrk="1" latinLnBrk="0" hangingPunct="1">
      <a:buClr>
        <a:schemeClr val="tx2"/>
      </a:buClr>
      <a:buSzPct val="100000"/>
      <a:buFont typeface="Wingdings" panose="05000000000000000000" pitchFamily="2" charset="2"/>
      <a:buChar char="§"/>
      <a:defRPr sz="1200" kern="1200">
        <a:solidFill>
          <a:schemeClr val="tx1">
            <a:lumMod val="50000"/>
            <a:lumOff val="50000"/>
          </a:schemeClr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688975" indent="-171450" algn="l" defTabSz="914400" rtl="0" eaLnBrk="1" latinLnBrk="0" hangingPunct="1">
      <a:buClr>
        <a:schemeClr val="tx2"/>
      </a:buClr>
      <a:buSzPct val="100000"/>
      <a:buFont typeface="Wingdings" panose="05000000000000000000" pitchFamily="2" charset="2"/>
      <a:buChar char="§"/>
      <a:defRPr sz="1200" kern="1200">
        <a:solidFill>
          <a:schemeClr val="tx1">
            <a:lumMod val="50000"/>
            <a:lumOff val="50000"/>
          </a:schemeClr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855663" indent="-171450" algn="l" defTabSz="914400" rtl="0" eaLnBrk="1" latinLnBrk="0" hangingPunct="1">
      <a:buClr>
        <a:schemeClr val="tx2"/>
      </a:buClr>
      <a:buSzPct val="100000"/>
      <a:buFont typeface="Wingdings" panose="05000000000000000000" pitchFamily="2" charset="2"/>
      <a:buChar char="§"/>
      <a:defRPr sz="1200" kern="1200">
        <a:solidFill>
          <a:schemeClr val="tx1">
            <a:lumMod val="50000"/>
            <a:lumOff val="50000"/>
          </a:schemeClr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7472" y="4584192"/>
            <a:ext cx="5913437" cy="139750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342900" indent="-342900">
              <a:buNone/>
              <a:defRPr lang="en-US" sz="1800" i="0" kern="1200" cap="none" baseline="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>
              <a:buFont typeface="Arial" panose="020B0604020202020204" pitchFamily="34" charset="0"/>
              <a:buNone/>
              <a:defRPr lang="en-US" sz="1500" i="1" kern="1200" dirty="0" smtClean="0">
                <a:solidFill>
                  <a:schemeClr val="accent2">
                    <a:lumMod val="10000"/>
                    <a:lumOff val="90000"/>
                  </a:schemeClr>
                </a:solidFill>
                <a:latin typeface="+mn-lt"/>
                <a:ea typeface="+mn-ea"/>
                <a:cs typeface="+mn-cs"/>
              </a:defRPr>
            </a:lvl2pPr>
          </a:lstStyle>
          <a:p>
            <a:pPr marL="0" lvl="0" indent="0" algn="l" defTabSz="457200" rtl="0" eaLnBrk="1" latinLnBrk="0" hangingPunct="1">
              <a:spcBef>
                <a:spcPct val="20000"/>
              </a:spcBef>
            </a:pPr>
            <a:r>
              <a:rPr lang="en-US" dirty="0"/>
              <a:t>Click To Add Presenter</a:t>
            </a:r>
          </a:p>
        </p:txBody>
      </p:sp>
      <p:sp>
        <p:nvSpPr>
          <p:cNvPr id="15" name="Title Placeholder 2"/>
          <p:cNvSpPr>
            <a:spLocks noGrp="1"/>
          </p:cNvSpPr>
          <p:nvPr>
            <p:ph type="title" hasCustomPrompt="1"/>
          </p:nvPr>
        </p:nvSpPr>
        <p:spPr>
          <a:xfrm>
            <a:off x="347472" y="838200"/>
            <a:ext cx="5913438" cy="3647122"/>
          </a:xfrm>
          <a:prstGeom prst="rect">
            <a:avLst/>
          </a:prstGeom>
          <a:noFill/>
        </p:spPr>
        <p:txBody>
          <a:bodyPr vert="horz" lIns="0" tIns="0" rIns="0" bIns="0" rtlCol="0" anchor="b">
            <a:normAutofit/>
          </a:bodyPr>
          <a:lstStyle>
            <a:lvl1pPr>
              <a:defRPr lang="en-US" sz="5400" i="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1000"/>
              </a:spcBef>
              <a:buClr>
                <a:schemeClr val="bg2"/>
              </a:buClr>
              <a:buSzPct val="75000"/>
              <a:buFont typeface="Lucida Grande"/>
            </a:pPr>
            <a:r>
              <a:rPr lang="en-US" dirty="0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3F95C5-78BE-DB40-AE90-52800DB15193}"/>
              </a:ext>
            </a:extLst>
          </p:cNvPr>
          <p:cNvCxnSpPr>
            <a:cxnSpLocks/>
          </p:cNvCxnSpPr>
          <p:nvPr userDrawn="1"/>
        </p:nvCxnSpPr>
        <p:spPr>
          <a:xfrm flipV="1">
            <a:off x="6915464" y="1066800"/>
            <a:ext cx="0" cy="4914902"/>
          </a:xfrm>
          <a:prstGeom prst="line">
            <a:avLst/>
          </a:prstGeom>
          <a:ln w="190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D9F6493F-ABAB-D244-B8F4-D7FB3E372F6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69107" y="2939436"/>
            <a:ext cx="2588042" cy="10396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DFD93C4-BA43-B749-A3AB-314535C186CC}"/>
              </a:ext>
            </a:extLst>
          </p:cNvPr>
          <p:cNvSpPr txBox="1"/>
          <p:nvPr userDrawn="1"/>
        </p:nvSpPr>
        <p:spPr>
          <a:xfrm>
            <a:off x="9300117" y="41259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228600" indent="-228600" defTabSz="457200">
              <a:spcBef>
                <a:spcPts val="1000"/>
              </a:spcBef>
              <a:buClr>
                <a:srgbClr val="1E4056"/>
              </a:buClr>
              <a:buSzPct val="75000"/>
              <a:buFont typeface="Lucida Grande"/>
              <a:buChar char="►"/>
            </a:pP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6A914A6-777E-3347-98B0-C6A6679EF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bg1"/>
                </a:solidFill>
              </a:defRPr>
            </a:lvl1pPr>
          </a:lstStyle>
          <a:p>
            <a:pPr algn="l"/>
            <a:r>
              <a:rPr lang="en-US" i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/>
              <a:t>.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ADA7408-8793-8F43-B452-FCE09CDC46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/>
              <a:pPr>
                <a:defRPr/>
              </a:pPr>
              <a:t>‹#›</a:t>
            </a:fld>
            <a:r>
              <a:rPr lang="en-US" b="0"/>
              <a:t> </a:t>
            </a:r>
            <a:r>
              <a:rPr lang="en-US" sz="1600" b="0" i="1" normalizeH="1" baseline="-11000"/>
              <a:t>//</a:t>
            </a:r>
            <a:endParaRPr lang="en-US" sz="1600" b="0" baseline="-11000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82C2F385-4E1E-1D43-91A8-93579843C0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455006E-543A-604E-9D58-101A6BF31D49}" type="datetime3">
              <a:rPr lang="en-US" i="0" smtClean="0"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811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bIns="91440"/>
          <a:lstStyle/>
          <a:p>
            <a:r>
              <a:rPr lang="en-US" dirty="0"/>
              <a:t>Click to Edit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 hasCustomPrompt="1"/>
          </p:nvPr>
        </p:nvSpPr>
        <p:spPr>
          <a:xfrm>
            <a:off x="6278034" y="1066800"/>
            <a:ext cx="5913966" cy="49149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Pct val="75000"/>
              <a:buFont typeface="Lucida Grande"/>
              <a:buNone/>
              <a:tabLst/>
              <a:defRPr sz="20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2"/>
          </p:nvPr>
        </p:nvSpPr>
        <p:spPr>
          <a:xfrm>
            <a:off x="355601" y="1066800"/>
            <a:ext cx="5558367" cy="4914900"/>
          </a:xfrm>
        </p:spPr>
        <p:txBody>
          <a:bodyPr>
            <a:norm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E6B84C6-07FB-804B-A710-4CC5B87F173D}"/>
              </a:ext>
            </a:extLst>
          </p:cNvPr>
          <p:cNvCxnSpPr/>
          <p:nvPr userDrawn="1"/>
        </p:nvCxnSpPr>
        <p:spPr>
          <a:xfrm>
            <a:off x="6096000" y="1066800"/>
            <a:ext cx="0" cy="4914900"/>
          </a:xfrm>
          <a:prstGeom prst="line">
            <a:avLst/>
          </a:prstGeom>
          <a:ln w="158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AF7F5365-E65A-5148-9AFC-5DF4831D0D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5439F5F-8DAC-5346-AF0B-999D620B8C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767D47C2-D3DA-E74F-BF06-C8AD9011577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2C410F6B-F7D9-7145-9B06-1D791680CA95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03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 bIns="91440"/>
          <a:lstStyle>
            <a:lvl1pPr>
              <a:defRPr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75956" y="1066800"/>
            <a:ext cx="5573144" cy="4914900"/>
          </a:xfrm>
        </p:spPr>
        <p:txBody>
          <a:bodyPr lIns="0" tIns="0" rIns="0" bIns="0"/>
          <a:lstStyle>
            <a:lvl1pPr>
              <a:defRPr/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355600" y="1066800"/>
            <a:ext cx="5557838" cy="4914900"/>
          </a:xfrm>
        </p:spPr>
        <p:txBody>
          <a:bodyPr lIns="0" tIns="0" rIns="0" bIns="0"/>
          <a:lstStyle>
            <a:lvl1pPr>
              <a:defRPr/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B9AC7B3-6567-C447-935E-E93CF5955E44}"/>
              </a:ext>
            </a:extLst>
          </p:cNvPr>
          <p:cNvCxnSpPr/>
          <p:nvPr userDrawn="1"/>
        </p:nvCxnSpPr>
        <p:spPr>
          <a:xfrm>
            <a:off x="6096000" y="1066800"/>
            <a:ext cx="0" cy="4914900"/>
          </a:xfrm>
          <a:prstGeom prst="line">
            <a:avLst/>
          </a:prstGeom>
          <a:ln w="158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FCD2AB1-E689-5C4E-AFC3-5C01813C84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A1286726-DC4B-2E4B-8C35-9B7ED9C63E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0AE00B53-6624-234F-A6CC-4C4CCEFC1F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EFDDE98-9F66-8A4D-86DC-ED7270E55957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31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 bIns="91440"/>
          <a:lstStyle>
            <a:lvl1pPr>
              <a:defRPr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6000" y="1066800"/>
            <a:ext cx="6096000" cy="2484812"/>
          </a:xfrm>
          <a:solidFill>
            <a:schemeClr val="accent5">
              <a:alpha val="60000"/>
            </a:schemeClr>
          </a:solidFill>
        </p:spPr>
        <p:txBody>
          <a:bodyPr lIns="347472" tIns="91440" rIns="320040" bIns="91440"/>
          <a:lstStyle>
            <a:lvl1pPr marL="228600" indent="-228600">
              <a:defRPr lang="en-US" sz="2000" b="0" kern="120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marL="228600" lvl="0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Edit Master text styles</a:t>
            </a:r>
          </a:p>
          <a:p>
            <a:pPr marL="228600" lvl="1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Second level</a:t>
            </a:r>
          </a:p>
          <a:p>
            <a:pPr marL="228600" lvl="2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Third level</a:t>
            </a:r>
          </a:p>
          <a:p>
            <a:pPr marL="228600" lvl="3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Fourth level</a:t>
            </a:r>
          </a:p>
          <a:p>
            <a:pPr marL="228600" lvl="4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0" y="1066800"/>
            <a:ext cx="6095999" cy="2484812"/>
          </a:xfrm>
          <a:solidFill>
            <a:schemeClr val="accent2">
              <a:alpha val="60000"/>
            </a:schemeClr>
          </a:solidFill>
        </p:spPr>
        <p:txBody>
          <a:bodyPr lIns="347472" tIns="91440" rIns="320040" bIns="91440"/>
          <a:lstStyle>
            <a:lvl1pPr>
              <a:buClr>
                <a:schemeClr val="bg1"/>
              </a:buClr>
              <a:defRPr/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1"/>
          </p:nvPr>
        </p:nvSpPr>
        <p:spPr>
          <a:xfrm>
            <a:off x="6096000" y="3551612"/>
            <a:ext cx="6096000" cy="2430088"/>
          </a:xfrm>
          <a:solidFill>
            <a:schemeClr val="accent1">
              <a:alpha val="60000"/>
            </a:schemeClr>
          </a:solidFill>
        </p:spPr>
        <p:txBody>
          <a:bodyPr lIns="347472" tIns="91440" rIns="320040" bIns="91440"/>
          <a:lstStyle>
            <a:lvl1pPr marL="228600" indent="-228600">
              <a:defRPr lang="en-US" sz="2000" b="0" kern="120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marL="228600" lvl="0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Edit Master text styles</a:t>
            </a:r>
          </a:p>
          <a:p>
            <a:pPr marL="228600" lvl="1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Second level</a:t>
            </a:r>
          </a:p>
          <a:p>
            <a:pPr marL="228600" lvl="2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Third level</a:t>
            </a:r>
          </a:p>
          <a:p>
            <a:pPr marL="228600" lvl="3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Fourth level</a:t>
            </a:r>
          </a:p>
          <a:p>
            <a:pPr marL="228600" lvl="4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2"/>
          </p:nvPr>
        </p:nvSpPr>
        <p:spPr>
          <a:xfrm>
            <a:off x="1" y="3551612"/>
            <a:ext cx="6095998" cy="2430088"/>
          </a:xfrm>
          <a:solidFill>
            <a:schemeClr val="accent4">
              <a:alpha val="60000"/>
            </a:schemeClr>
          </a:solidFill>
        </p:spPr>
        <p:txBody>
          <a:bodyPr lIns="347472" tIns="91440" rIns="320040" bIns="91440"/>
          <a:lstStyle>
            <a:lvl1pPr marL="228600" indent="-228600">
              <a:defRPr lang="en-US" sz="2000" b="0" kern="120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marL="228600" lvl="0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Edit Master text styles</a:t>
            </a:r>
          </a:p>
          <a:p>
            <a:pPr marL="228600" lvl="1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Second level</a:t>
            </a:r>
          </a:p>
          <a:p>
            <a:pPr marL="228600" lvl="2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Third level</a:t>
            </a:r>
          </a:p>
          <a:p>
            <a:pPr marL="228600" lvl="3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Fourth level</a:t>
            </a:r>
          </a:p>
          <a:p>
            <a:pPr marL="228600" lvl="4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12BEA78-33FD-3C4F-BB1C-7DC522B5D2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A7AA911-FDFF-6E4A-823C-2D74D2AAE7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C57C8086-4CC0-CC4E-9FA4-A3EF50FE05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ACAF62-726E-EC4F-88D6-E231192AA9C4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731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 bIns="91440"/>
          <a:lstStyle>
            <a:lvl1pPr>
              <a:defRPr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1"/>
          </p:nvPr>
        </p:nvSpPr>
        <p:spPr>
          <a:xfrm>
            <a:off x="0" y="1066799"/>
            <a:ext cx="12192000" cy="2446021"/>
          </a:xfrm>
          <a:solidFill>
            <a:schemeClr val="accent2">
              <a:alpha val="60000"/>
            </a:schemeClr>
          </a:solidFill>
        </p:spPr>
        <p:txBody>
          <a:bodyPr lIns="347472" tIns="91440" rIns="320040" bIns="91440"/>
          <a:lstStyle>
            <a:lvl1pPr marL="228600" indent="-228600">
              <a:defRPr lang="en-US" sz="2000" b="0" kern="120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marL="228600" lvl="0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Edit Master text styles</a:t>
            </a:r>
          </a:p>
          <a:p>
            <a:pPr marL="228600" lvl="1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Second level</a:t>
            </a:r>
          </a:p>
          <a:p>
            <a:pPr marL="228600" lvl="2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Third level</a:t>
            </a:r>
          </a:p>
          <a:p>
            <a:pPr marL="228600" lvl="3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Fourth level</a:t>
            </a:r>
          </a:p>
          <a:p>
            <a:pPr marL="228600" lvl="4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2"/>
          </p:nvPr>
        </p:nvSpPr>
        <p:spPr>
          <a:xfrm>
            <a:off x="0" y="3535679"/>
            <a:ext cx="12192000" cy="2446021"/>
          </a:xfrm>
          <a:solidFill>
            <a:schemeClr val="accent2">
              <a:alpha val="40000"/>
            </a:schemeClr>
          </a:solidFill>
        </p:spPr>
        <p:txBody>
          <a:bodyPr lIns="347472" tIns="91440" rIns="320040" bIns="91440"/>
          <a:lstStyle>
            <a:lvl1pPr marL="228600" indent="-228600">
              <a:defRPr lang="en-US" sz="2000" b="0" kern="120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marL="228600" lvl="0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Edit Master text styles</a:t>
            </a:r>
          </a:p>
          <a:p>
            <a:pPr marL="228600" lvl="1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Second level</a:t>
            </a:r>
          </a:p>
          <a:p>
            <a:pPr marL="228600" lvl="2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Third level</a:t>
            </a:r>
          </a:p>
          <a:p>
            <a:pPr marL="228600" lvl="3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Fourth level</a:t>
            </a:r>
          </a:p>
          <a:p>
            <a:pPr marL="228600" lvl="4" indent="-228600" algn="l" defTabSz="457200" rtl="0" eaLnBrk="1" latinLnBrk="0" hangingPunct="1">
              <a:spcBef>
                <a:spcPts val="1000"/>
              </a:spcBef>
              <a:buClr>
                <a:schemeClr val="bg1"/>
              </a:buClr>
              <a:buSzPct val="65000"/>
              <a:buFont typeface="Lucida Grande"/>
              <a:buChar char="►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D7E9841-CB7B-534B-99A8-9DCBD724C6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3838E84-24B3-C547-AF48-162A52C8B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350A2F17-8DD2-9845-AF34-A24A0AFDA8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EEC31DB-C0BD-F34A-9B7B-B7ED309864AB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09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 bIns="91440"/>
          <a:lstStyle>
            <a:lvl1pPr>
              <a:defRPr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3669918"/>
            <a:ext cx="12192000" cy="31880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Pct val="75000"/>
              <a:buFont typeface="Lucida Grande"/>
              <a:buNone/>
              <a:tabLst/>
              <a:defRPr sz="20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355600" y="1066800"/>
            <a:ext cx="11493500" cy="2362200"/>
          </a:xfrm>
        </p:spPr>
        <p:txBody>
          <a:bodyPr lIns="0" tIns="0" rIns="0" bIns="0"/>
          <a:lstStyle>
            <a:lvl1pPr>
              <a:defRPr/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E76963E-9818-7E46-BEF6-950814DEA4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465F99B-3CBB-8E44-AC3B-125C0051B0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1DDCE96-00C2-7D44-BD19-B87AA5E2DD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1A51A84-3D49-924D-B17B-FF70BC1026C1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5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ext Over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Pct val="75000"/>
              <a:buFont typeface="Lucida Grande"/>
              <a:buNone/>
              <a:tabLst/>
              <a:defRPr sz="20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054765-79F3-BD4C-8B31-6F350DF7D843}"/>
              </a:ext>
            </a:extLst>
          </p:cNvPr>
          <p:cNvSpPr/>
          <p:nvPr userDrawn="1"/>
        </p:nvSpPr>
        <p:spPr>
          <a:xfrm>
            <a:off x="0" y="0"/>
            <a:ext cx="6269038" cy="6858000"/>
          </a:xfrm>
          <a:prstGeom prst="rect">
            <a:avLst/>
          </a:prstGeom>
          <a:gradFill flip="none" rotWithShape="1">
            <a:gsLst>
              <a:gs pos="14000">
                <a:schemeClr val="bg2">
                  <a:lumMod val="75000"/>
                  <a:alpha val="0"/>
                </a:schemeClr>
              </a:gs>
              <a:gs pos="99000">
                <a:schemeClr val="bg2">
                  <a:lumMod val="75000"/>
                </a:schemeClr>
              </a:gs>
            </a:gsLst>
            <a:lin ang="10800000" scaled="1"/>
            <a:tileRect/>
          </a:gradFill>
          <a:ln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 bIns="9144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355600" y="1066800"/>
            <a:ext cx="5557838" cy="4914900"/>
          </a:xfrm>
        </p:spPr>
        <p:txBody>
          <a:bodyPr lIns="0" tIns="0" rIns="0" bIns="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chemeClr val="bg1"/>
              </a:buClr>
              <a:buFont typeface="Wingdings" charset="2"/>
              <a:buChar char="§"/>
              <a:defRPr>
                <a:solidFill>
                  <a:schemeClr val="bg1"/>
                </a:solidFill>
              </a:defRPr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chemeClr val="bg1"/>
              </a:buClr>
              <a:buSzPct val="100000"/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F640E59-837A-434C-B9C3-E7075581B0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8098" y="293715"/>
            <a:ext cx="994800" cy="39835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45A3C2F-4392-DC4D-993D-A7C919FE08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bg1"/>
                </a:solidFill>
              </a:defRPr>
            </a:lvl1pPr>
          </a:lstStyle>
          <a:p>
            <a:pPr algn="l"/>
            <a:r>
              <a:rPr lang="en-US" i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/>
              <a:t>.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637261D-86EA-AC49-A36A-F8D17E9073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/>
              <a:pPr>
                <a:defRPr/>
              </a:pPr>
              <a:t>‹#›</a:t>
            </a:fld>
            <a:r>
              <a:rPr lang="en-US" b="0"/>
              <a:t> </a:t>
            </a:r>
            <a:r>
              <a:rPr lang="en-US" sz="1600" b="0" i="1" normalizeH="1" baseline="-11000"/>
              <a:t>//</a:t>
            </a:r>
            <a:endParaRPr lang="en-US" sz="1600" b="0" baseline="-11000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73063046-93D1-9647-AE45-36C62131C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DDD6CC3-1383-ED41-BB94-FF1E196D0EC1}" type="datetime3">
              <a:rPr lang="en-US" i="0" smtClean="0"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82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342900" y="0"/>
            <a:ext cx="10206154" cy="838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55600" y="1066800"/>
            <a:ext cx="11493500" cy="4914900"/>
          </a:xfrm>
        </p:spPr>
        <p:txBody>
          <a:bodyPr lIns="0" tIns="0" rIns="0" bIns="0" anchor="ctr" anchorCtr="0"/>
          <a:lstStyle>
            <a:lvl1pPr>
              <a:defRPr/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21C2DA-52B1-DD43-A3B6-C3CA586AC7A6}"/>
              </a:ext>
            </a:extLst>
          </p:cNvPr>
          <p:cNvSpPr txBox="1"/>
          <p:nvPr userDrawn="1"/>
        </p:nvSpPr>
        <p:spPr>
          <a:xfrm>
            <a:off x="12056533" y="155786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228600" indent="-228600" defTabSz="457200">
              <a:spcBef>
                <a:spcPts val="1000"/>
              </a:spcBef>
              <a:buClr>
                <a:srgbClr val="1E4056"/>
              </a:buClr>
              <a:buSzPct val="75000"/>
              <a:buFont typeface="Lucida Grande"/>
              <a:buChar char="►"/>
            </a:pP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4AF31AF-A1F6-494A-8F0D-2784F1FBF5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4EC1951-7E24-854C-9FD1-27849969BE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F243A24-0D0A-3645-9FEC-7805FA6EE8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3D130E08-ACE3-7448-A441-268615E01398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796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4 BG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342900" y="0"/>
            <a:ext cx="10206154" cy="838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55600" y="1066800"/>
            <a:ext cx="11493500" cy="4914900"/>
          </a:xfrm>
        </p:spPr>
        <p:txBody>
          <a:bodyPr lIns="0" tIns="0" rIns="0" bIns="0" anchor="ctr" anchorCtr="0"/>
          <a:lstStyle>
            <a:lvl1pPr>
              <a:defRPr/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21C2DA-52B1-DD43-A3B6-C3CA586AC7A6}"/>
              </a:ext>
            </a:extLst>
          </p:cNvPr>
          <p:cNvSpPr txBox="1"/>
          <p:nvPr userDrawn="1"/>
        </p:nvSpPr>
        <p:spPr>
          <a:xfrm>
            <a:off x="12056533" y="155786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228600" indent="-228600" defTabSz="457200">
              <a:spcBef>
                <a:spcPts val="1000"/>
              </a:spcBef>
              <a:buClr>
                <a:srgbClr val="1E4056"/>
              </a:buClr>
              <a:buSzPct val="75000"/>
              <a:buFont typeface="Lucida Grande"/>
              <a:buChar char="►"/>
            </a:pP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94CC9D2-6AD2-9C4D-AE2C-A92E448986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FCB6541-3507-2F4F-8FC2-3E73A6A90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20608593-CA56-3342-9B05-B56AFAE3B5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FC77247-C9AD-8748-850F-21D9734FE597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74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32988" y="838200"/>
            <a:ext cx="5938780" cy="3648456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indent="0">
              <a:buNone/>
              <a:defRPr lang="en-US" sz="5400" b="0" i="0" kern="12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457200" rtl="0" eaLnBrk="1" latinLnBrk="0" hangingPunct="1">
              <a:spcBef>
                <a:spcPts val="1000"/>
              </a:spcBef>
              <a:buClr>
                <a:schemeClr val="bg2"/>
              </a:buClr>
              <a:buSzPct val="75000"/>
              <a:buFont typeface="Lucida Grande"/>
              <a:buNone/>
            </a:pPr>
            <a:r>
              <a:rPr lang="en-US" dirty="0"/>
              <a:t>Click to Edit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342900" y="4584192"/>
            <a:ext cx="5938780" cy="1399032"/>
          </a:xfrm>
        </p:spPr>
        <p:txBody>
          <a:bodyPr tIns="0" anchor="t">
            <a:normAutofit/>
          </a:bodyPr>
          <a:lstStyle>
            <a:lvl1pPr marL="0" indent="0">
              <a:buNone/>
              <a:defRPr lang="en-US" sz="1800" b="0" i="0" kern="1200" cap="none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65000"/>
              <a:buFont typeface="Lucida Grande"/>
              <a:buNone/>
            </a:pPr>
            <a:r>
              <a:rPr lang="en-US"/>
              <a:t>Edit Master text styles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714E13B-7900-AA45-845F-8F029EBB20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9678" y="293715"/>
            <a:ext cx="991639" cy="39835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91DABFA-C7A6-FC4E-B659-3A030DDE6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bg1"/>
                </a:solidFill>
              </a:defRPr>
            </a:lvl1pPr>
          </a:lstStyle>
          <a:p>
            <a:pPr algn="l"/>
            <a:r>
              <a:rPr lang="en-US" i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/>
              <a:t>.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E28BB35-8E77-B24E-8BB3-DA0B3EA5E9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/>
              <a:pPr>
                <a:defRPr/>
              </a:pPr>
              <a:t>‹#›</a:t>
            </a:fld>
            <a:r>
              <a:rPr lang="en-US" b="0"/>
              <a:t> </a:t>
            </a:r>
            <a:r>
              <a:rPr lang="en-US" sz="1600" b="0" i="1" normalizeH="1" baseline="-11000"/>
              <a:t>//</a:t>
            </a:r>
            <a:endParaRPr lang="en-US" sz="1600" b="0" baseline="-11000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E06C8B9-2FA5-9D4F-A475-44EA157B79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1AB6B931-AA93-904E-886D-FB3524D9116D}" type="datetime3">
              <a:rPr lang="en-US" i="0" smtClean="0"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08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55601" y="1066800"/>
            <a:ext cx="5558367" cy="4914900"/>
          </a:xfrm>
        </p:spPr>
        <p:txBody>
          <a:bodyPr lIns="0" tIns="0" rIns="0" bIns="0"/>
          <a:lstStyle>
            <a:lvl1pPr>
              <a:defRPr/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6269567" y="1066800"/>
            <a:ext cx="5558367" cy="4929447"/>
          </a:xfrm>
        </p:spPr>
        <p:txBody>
          <a:bodyPr lIns="0" tIns="0" rIns="0" bIns="0"/>
          <a:lstStyle>
            <a:lvl1pPr>
              <a:defRPr/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02E25B-9495-E746-87BD-2882D0AE3EEB}"/>
              </a:ext>
            </a:extLst>
          </p:cNvPr>
          <p:cNvCxnSpPr/>
          <p:nvPr userDrawn="1"/>
        </p:nvCxnSpPr>
        <p:spPr>
          <a:xfrm>
            <a:off x="6096000" y="1066800"/>
            <a:ext cx="0" cy="4914900"/>
          </a:xfrm>
          <a:prstGeom prst="line">
            <a:avLst/>
          </a:prstGeom>
          <a:ln w="158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AB27229-C21B-3B41-A68B-393301622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BF784B2-6FEA-6E4B-A894-742733DE6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84CBCDC0-8EDF-4141-A4F7-5207DE44A7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131D439E-4095-9843-A997-35356D089F9E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099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Messag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55601" y="314982"/>
            <a:ext cx="7863839" cy="4693898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4800">
                <a:solidFill>
                  <a:schemeClr val="tx2"/>
                </a:solidFill>
              </a:defRPr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02E25B-9495-E746-87BD-2882D0AE3EEB}"/>
              </a:ext>
            </a:extLst>
          </p:cNvPr>
          <p:cNvCxnSpPr>
            <a:cxnSpLocks/>
          </p:cNvCxnSpPr>
          <p:nvPr userDrawn="1"/>
        </p:nvCxnSpPr>
        <p:spPr>
          <a:xfrm flipH="1">
            <a:off x="355600" y="5179060"/>
            <a:ext cx="7863840" cy="0"/>
          </a:xfrm>
          <a:prstGeom prst="line">
            <a:avLst/>
          </a:prstGeom>
          <a:ln w="158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A0807BB-820F-0C45-AF41-9784F741D1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A1ABE68-5A33-DE43-A33B-C7EE56F6C4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8660C87B-0319-2D46-BE6E-0233924059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DC91E97-B6BD-EC4D-9B09-F921AA52C2D8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988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title" hasCustomPrompt="1"/>
          </p:nvPr>
        </p:nvSpPr>
        <p:spPr>
          <a:xfrm>
            <a:off x="342900" y="-5928"/>
            <a:ext cx="10287000" cy="844128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DFCE576-600F-7B41-B959-AA8F9D705C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F5EED9D-655A-9B4E-9055-D4AC72AA1A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AABD4C9-CB59-5144-BBD0-506D78EC9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A29A9A39-AA64-E744-875E-25EC139E0061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92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1051578-9163-4E43-9226-E1700633C9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0D876F-0380-C943-9C65-1F81C52BB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414D1B-5F32-D240-B7A5-FE94B040B3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995D465-D55D-334B-A328-CBD11026D5F5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04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342900" y="0"/>
            <a:ext cx="10287000" cy="8382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75956" y="1066800"/>
            <a:ext cx="5573144" cy="4914900"/>
          </a:xfrm>
        </p:spPr>
        <p:txBody>
          <a:bodyPr lIns="0" tIns="0" rIns="0" bIns="0"/>
          <a:lstStyle>
            <a:lvl1pPr>
              <a:defRPr/>
            </a:lvl1pPr>
            <a:lvl2pPr marL="4572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  <a:defRPr/>
            </a:lvl2pPr>
            <a:lvl3pPr marL="6858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3pPr>
            <a:lvl4pPr marL="9144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4pPr>
            <a:lvl5pPr marL="1143000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355601" y="1066800"/>
            <a:ext cx="5558367" cy="4914900"/>
          </a:xfrm>
        </p:spPr>
        <p:txBody>
          <a:bodyPr>
            <a:norm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E9170A-B0FF-F244-9778-516ED804ED4A}"/>
              </a:ext>
            </a:extLst>
          </p:cNvPr>
          <p:cNvCxnSpPr/>
          <p:nvPr userDrawn="1"/>
        </p:nvCxnSpPr>
        <p:spPr>
          <a:xfrm>
            <a:off x="6096000" y="1066800"/>
            <a:ext cx="0" cy="4914900"/>
          </a:xfrm>
          <a:prstGeom prst="line">
            <a:avLst/>
          </a:prstGeom>
          <a:ln w="158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7AA0CF9-AA6C-A44E-952D-DAC2FC7055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1BA77A9-724C-B543-AC99-43B6ADDF0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167BC49C-1196-AB4D-B6A5-D8B0256F87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12785EE-35CA-3A45-A900-81F3F53AA551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683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355600" y="0"/>
            <a:ext cx="10282663" cy="830997"/>
          </a:xfrm>
          <a:prstGeom prst="rect">
            <a:avLst/>
          </a:prstGeom>
          <a:noFill/>
        </p:spPr>
        <p:txBody>
          <a:bodyPr vert="horz" wrap="square" lIns="0" tIns="182880" rIns="0" bIns="91440" rtlCol="0" anchor="t" anchorCtr="0">
            <a:spAutoFit/>
          </a:bodyPr>
          <a:lstStyle/>
          <a:p>
            <a:r>
              <a:rPr lang="en-US" dirty="0"/>
              <a:t>Click to Edit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355600" y="1066800"/>
            <a:ext cx="11493500" cy="4914900"/>
          </a:xfrm>
          <a:prstGeom prst="rect">
            <a:avLst/>
          </a:prstGeom>
        </p:spPr>
        <p:txBody>
          <a:bodyPr vert="horz" lIns="0" tIns="228600" rIns="0" bIns="0" rtlCol="0" anchor="ctr" anchorCtr="0">
            <a:normAutofit/>
          </a:bodyPr>
          <a:lstStyle/>
          <a:p>
            <a:pPr lvl="0"/>
            <a:r>
              <a:rPr lang="en-US" dirty="0"/>
              <a:t>Click to edit</a:t>
            </a:r>
          </a:p>
          <a:p>
            <a:pPr marL="457200" lvl="1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Font typeface="Wingdings" charset="2"/>
              <a:buChar char="§"/>
            </a:pPr>
            <a:r>
              <a:rPr lang="en-US" dirty="0"/>
              <a:t>Second level</a:t>
            </a:r>
          </a:p>
          <a:p>
            <a:pPr marL="685800" lvl="2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dirty="0"/>
              <a:t>Third level</a:t>
            </a:r>
          </a:p>
          <a:p>
            <a:pPr marL="914400" lvl="3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dirty="0"/>
              <a:t>Fourth level</a:t>
            </a:r>
          </a:p>
          <a:p>
            <a:pPr marL="1143000" lvl="4" indent="-228600" algn="l" defTabSz="457200" rtl="0" eaLnBrk="1" latinLnBrk="0" hangingPunct="1">
              <a:spcBef>
                <a:spcPct val="20000"/>
              </a:spcBef>
              <a:buClr>
                <a:srgbClr val="1E4056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dirty="0"/>
              <a:t>Fifth level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9678" y="293715"/>
            <a:ext cx="991639" cy="39835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D0260F5A-E5B1-4142-97AE-07D306D6E9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71091" y="6455325"/>
            <a:ext cx="5913438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rtl="0">
              <a:defRPr sz="1000" i="1">
                <a:solidFill>
                  <a:schemeClr val="tx2"/>
                </a:solidFill>
              </a:defRPr>
            </a:lvl1pPr>
          </a:lstStyle>
          <a:p>
            <a:pPr algn="l"/>
            <a:r>
              <a:rPr lang="en-US" i="0" dirty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 dirty="0"/>
              <a:t>.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77856486-6D95-4743-8D05-4B7F62BB9C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51198"/>
            <a:ext cx="650644" cy="30998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1" i="0" u="none" strike="noStrike" kern="1200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‹#›</a:t>
            </a:fld>
            <a:r>
              <a:rPr lang="en-US" b="0" dirty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 dirty="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03943EC-3C8D-9F42-A4DB-6742A9E19F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8740" y="6451198"/>
            <a:ext cx="1070683" cy="30998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lang="en-US" sz="1000" i="1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13DECD51-3658-C543-BAF0-041108AAC206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80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678" r:id="rId2"/>
    <p:sldLayoutId id="2147483709" r:id="rId3"/>
    <p:sldLayoutId id="2147483697" r:id="rId4"/>
    <p:sldLayoutId id="2147483699" r:id="rId5"/>
    <p:sldLayoutId id="2147483708" r:id="rId6"/>
    <p:sldLayoutId id="2147483677" r:id="rId7"/>
    <p:sldLayoutId id="2147483698" r:id="rId8"/>
    <p:sldLayoutId id="2147483680" r:id="rId9"/>
    <p:sldLayoutId id="2147483681" r:id="rId10"/>
    <p:sldLayoutId id="2147483700" r:id="rId11"/>
    <p:sldLayoutId id="2147483702" r:id="rId12"/>
    <p:sldLayoutId id="2147483679" r:id="rId13"/>
    <p:sldLayoutId id="2147483703" r:id="rId14"/>
    <p:sldLayoutId id="2147483707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marL="0" indent="0" algn="l" defTabSz="457200" rtl="0" eaLnBrk="1" latinLnBrk="0" hangingPunct="1">
        <a:spcBef>
          <a:spcPct val="0"/>
        </a:spcBef>
        <a:buNone/>
        <a:defRPr sz="3600" b="0" kern="1200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457200" rtl="0" eaLnBrk="1" latinLnBrk="0" hangingPunct="1">
        <a:spcBef>
          <a:spcPts val="1000"/>
        </a:spcBef>
        <a:buClr>
          <a:schemeClr val="bg2"/>
        </a:buClr>
        <a:buSzPct val="65000"/>
        <a:buFont typeface="Lucida Grande"/>
        <a:buChar char="►"/>
        <a:defRPr lang="en-US" sz="2000" b="0" kern="1200" baseline="0" dirty="0" smtClean="0">
          <a:solidFill>
            <a:srgbClr val="000000"/>
          </a:solidFill>
          <a:latin typeface="+mn-lt"/>
          <a:ea typeface="+mn-ea"/>
          <a:cs typeface="+mn-cs"/>
        </a:defRPr>
      </a:lvl1pPr>
      <a:lvl2pPr marL="514350" indent="-285750" algn="l" defTabSz="457200" rtl="0" eaLnBrk="1" latinLnBrk="0" hangingPunct="1">
        <a:spcBef>
          <a:spcPct val="20000"/>
        </a:spcBef>
        <a:buClr>
          <a:schemeClr val="bg2"/>
        </a:buClr>
        <a:buFont typeface="Arial"/>
        <a:buChar char="–"/>
        <a:defRPr lang="en-US" sz="1800" kern="1200" baseline="0" dirty="0" smtClean="0">
          <a:solidFill>
            <a:srgbClr val="000000"/>
          </a:solidFill>
          <a:latin typeface="+mn-lt"/>
          <a:ea typeface="+mn-ea"/>
          <a:cs typeface="+mn-cs"/>
        </a:defRPr>
      </a:lvl2pPr>
      <a:lvl3pPr marL="742950" indent="-285750" algn="l" defTabSz="457200" rtl="0" eaLnBrk="1" latinLnBrk="0" hangingPunct="1">
        <a:spcBef>
          <a:spcPct val="20000"/>
        </a:spcBef>
        <a:buClr>
          <a:schemeClr val="bg2"/>
        </a:buClr>
        <a:buFont typeface="Arial"/>
        <a:buChar char="•"/>
        <a:defRPr lang="en-US" sz="1600" kern="1200" baseline="0" dirty="0" smtClean="0">
          <a:solidFill>
            <a:srgbClr val="000000"/>
          </a:solidFill>
          <a:latin typeface="+mn-lt"/>
          <a:ea typeface="+mn-ea"/>
          <a:cs typeface="+mn-cs"/>
        </a:defRPr>
      </a:lvl3pPr>
      <a:lvl4pPr marL="971550" indent="-285750" algn="l" defTabSz="457200" rtl="0" eaLnBrk="1" latinLnBrk="0" hangingPunct="1">
        <a:spcBef>
          <a:spcPct val="20000"/>
        </a:spcBef>
        <a:buClr>
          <a:schemeClr val="bg2"/>
        </a:buClr>
        <a:buFont typeface="Arial"/>
        <a:buChar char="–"/>
        <a:defRPr lang="en-US" sz="1400" kern="1200" dirty="0" smtClean="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bg2"/>
        </a:buClr>
        <a:buFont typeface="Arial"/>
        <a:buChar char="»"/>
        <a:defRPr lang="en-US" sz="1200" kern="1200" baseline="0" dirty="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949" userDrawn="1">
          <p15:clr>
            <a:srgbClr val="F26B43"/>
          </p15:clr>
        </p15:guide>
        <p15:guide id="1" orient="horz" pos="3768" userDrawn="1">
          <p15:clr>
            <a:srgbClr val="F26B43"/>
          </p15:clr>
        </p15:guide>
        <p15:guide id="2" pos="216" userDrawn="1">
          <p15:clr>
            <a:srgbClr val="F26B43"/>
          </p15:clr>
        </p15:guide>
        <p15:guide id="3" pos="7464" userDrawn="1">
          <p15:clr>
            <a:srgbClr val="F26B43"/>
          </p15:clr>
        </p15:guide>
        <p15:guide id="4" orient="horz" pos="528" userDrawn="1">
          <p15:clr>
            <a:srgbClr val="F26B43"/>
          </p15:clr>
        </p15:guide>
        <p15:guide id="5" pos="3725" userDrawn="1">
          <p15:clr>
            <a:srgbClr val="F26B43"/>
          </p15:clr>
        </p15:guide>
        <p15:guide id="6" orient="horz" pos="6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4A0D2-C33B-4F8E-92B0-D5DA7A249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AzureKinect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C3DF7D-DD4D-4C5D-90E9-D6FEB760EF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en-US" i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/>
              <a:t>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73765-3965-46BA-B5BC-7207899B8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1</a:t>
            </a:fld>
            <a:r>
              <a:rPr lang="en-US" b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BC5B5EE-EA4A-4043-9CAA-9521E2E5D6D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D130E08-ACE3-7448-A441-268615E01398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57005C-0F88-425E-BDCD-C6F0DA6377E7}"/>
              </a:ext>
            </a:extLst>
          </p:cNvPr>
          <p:cNvSpPr txBox="1"/>
          <p:nvPr/>
        </p:nvSpPr>
        <p:spPr>
          <a:xfrm>
            <a:off x="1058779" y="1626669"/>
            <a:ext cx="3330341" cy="73045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defTabSz="457200">
              <a:spcBef>
                <a:spcPts val="1000"/>
              </a:spcBef>
              <a:buClr>
                <a:srgbClr val="1E4056"/>
              </a:buClr>
              <a:buSzPct val="75000"/>
            </a:pPr>
            <a:r>
              <a:rPr lang="en-US" sz="2000">
                <a:solidFill>
                  <a:srgbClr val="000000"/>
                </a:solidFill>
              </a:rPr>
              <a:t>Smoothing </a:t>
            </a:r>
            <a:r>
              <a:rPr lang="en-US" sz="2000" dirty="0">
                <a:solidFill>
                  <a:srgbClr val="000000"/>
                </a:solidFill>
              </a:rPr>
              <a:t>of Depth Image</a:t>
            </a:r>
          </a:p>
        </p:txBody>
      </p:sp>
      <p:pic>
        <p:nvPicPr>
          <p:cNvPr id="10" name="Picture 9" descr="A picture containing text, monitor, computer, screen&#10;&#10;Description automatically generated">
            <a:extLst>
              <a:ext uri="{FF2B5EF4-FFF2-40B4-BE49-F238E27FC236}">
                <a16:creationId xmlns:a16="http://schemas.microsoft.com/office/drawing/2014/main" id="{21BE922A-ADCD-4C56-B569-49BF31DA7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520" y="155809"/>
            <a:ext cx="7904480" cy="604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75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94C82-EE53-443F-B17C-C8290EAB6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TRANSITION/GIT/CHALLENGES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44DBB-81E1-472B-BDD1-1703A0B0B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1EE133-9F9B-4B12-98E8-8353D1B3DE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en-US" i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/>
              <a:t>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2E3572-FA2D-42FA-9C30-D1A6944A23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2</a:t>
            </a:fld>
            <a:r>
              <a:rPr lang="en-US" b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E346FE0-F8A5-4AA0-A94D-A0FB52160E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D130E08-ACE3-7448-A441-268615E01398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79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1B552-A1E3-4A32-B92E-0F18F956B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0"/>
            <a:ext cx="10206154" cy="1384995"/>
          </a:xfrm>
        </p:spPr>
        <p:txBody>
          <a:bodyPr/>
          <a:lstStyle/>
          <a:p>
            <a:r>
              <a:rPr lang="en-US" dirty="0"/>
              <a:t>Additional Instruction for Building ADTF3175D-NXZ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8CD2788-4C1B-45D5-9FF2-F0054C72F9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2257" y="1384995"/>
            <a:ext cx="5390063" cy="469106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E8A5A1-0036-4171-B757-2ACD3675A7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en-US" i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/>
              <a:t>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526FE-6AFB-4B69-8F35-5706149FBB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3</a:t>
            </a:fld>
            <a:r>
              <a:rPr lang="en-US" b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390C902-F5AD-4DE5-A9E3-A351ADCE58A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D130E08-ACE3-7448-A441-268615E01398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9569B2-E04B-41D0-A0C2-6E0CA8183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037" y="1384994"/>
            <a:ext cx="5390063" cy="469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10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1F48C-DC39-421D-8362-A35347A04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ADTF3175D-NXZ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624A76-F408-400B-8693-542C465D76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en-US" i="0">
                <a:latin typeface="+mj-lt"/>
                <a:cs typeface="Arial Black" panose="020B0604020202020204" pitchFamily="34" charset="0"/>
              </a:rPr>
              <a:t>Analog Devices Confidential Information. ©2019 Analog Devices, Inc. All rights reserved</a:t>
            </a:r>
            <a:r>
              <a:rPr lang="en-US"/>
              <a:t>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3B82E2-0C41-486B-957B-83BE0459AA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9CE67A1-BA7F-A74E-B5D7-615746DEEC2B}" type="slidenum">
              <a:rPr lang="en-US" b="0" smtClean="0">
                <a:solidFill>
                  <a:srgbClr val="555659"/>
                </a:solidFill>
              </a:rPr>
              <a:pPr>
                <a:defRPr/>
              </a:pPr>
              <a:t>4</a:t>
            </a:fld>
            <a:r>
              <a:rPr lang="en-US" b="0">
                <a:solidFill>
                  <a:srgbClr val="555659"/>
                </a:solidFill>
              </a:rPr>
              <a:t> </a:t>
            </a:r>
            <a:r>
              <a:rPr lang="en-US" sz="1600" b="0" i="1" normalizeH="1" baseline="-11000">
                <a:solidFill>
                  <a:srgbClr val="3CB7E3"/>
                </a:solidFill>
              </a:rPr>
              <a:t>//</a:t>
            </a:r>
            <a:endParaRPr lang="en-US" sz="1600" b="0" baseline="-11000" dirty="0">
              <a:solidFill>
                <a:srgbClr val="3CB7E3"/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6ACAFCE-F560-4A9E-A2AB-58782BB4B6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D130E08-ACE3-7448-A441-268615E01398}" type="datetime3">
              <a:rPr lang="en-US" i="0" smtClean="0">
                <a:solidFill>
                  <a:srgbClr val="555659"/>
                </a:solidFill>
                <a:cs typeface="Arial Black" panose="020B0604020202020204" pitchFamily="34" charset="0"/>
              </a:rPr>
              <a:t>11 October 2022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0155DBF-85FD-47B3-8541-756601E8F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DCE49C-64A3-4523-9471-EA4259371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641" y="1122595"/>
            <a:ext cx="9723120" cy="48247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D183CA4-5C97-48E7-B7C3-18C3E2E19B62}"/>
              </a:ext>
            </a:extLst>
          </p:cNvPr>
          <p:cNvSpPr txBox="1"/>
          <p:nvPr/>
        </p:nvSpPr>
        <p:spPr>
          <a:xfrm>
            <a:off x="6441440" y="426720"/>
            <a:ext cx="2590800" cy="64008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defTabSz="457200">
              <a:spcBef>
                <a:spcPts val="1000"/>
              </a:spcBef>
              <a:buClr>
                <a:srgbClr val="1E4056"/>
              </a:buClr>
              <a:buSzPct val="75000"/>
            </a:pPr>
            <a:r>
              <a:rPr lang="en-US" sz="2000" dirty="0">
                <a:solidFill>
                  <a:srgbClr val="000000"/>
                </a:solidFill>
              </a:rPr>
              <a:t>Bakit ?</a:t>
            </a:r>
          </a:p>
          <a:p>
            <a:pPr defTabSz="457200">
              <a:spcBef>
                <a:spcPts val="1000"/>
              </a:spcBef>
              <a:buClr>
                <a:srgbClr val="1E4056"/>
              </a:buClr>
              <a:buSzPct val="75000"/>
            </a:pP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752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DITemplate">
  <a:themeElements>
    <a:clrScheme name="ADI Brand Colors 1">
      <a:dk1>
        <a:srgbClr val="000000"/>
      </a:dk1>
      <a:lt1>
        <a:srgbClr val="FFFFFF"/>
      </a:lt1>
      <a:dk2>
        <a:srgbClr val="555659"/>
      </a:dk2>
      <a:lt2>
        <a:srgbClr val="B1B3B3"/>
      </a:lt2>
      <a:accent1>
        <a:srgbClr val="41B6E6"/>
      </a:accent1>
      <a:accent2>
        <a:srgbClr val="0067B9"/>
      </a:accent2>
      <a:accent3>
        <a:srgbClr val="D6E341"/>
      </a:accent3>
      <a:accent4>
        <a:srgbClr val="00AE65"/>
      </a:accent4>
      <a:accent5>
        <a:srgbClr val="8637BA"/>
      </a:accent5>
      <a:accent6>
        <a:srgbClr val="FF7500"/>
      </a:accent6>
      <a:hlink>
        <a:srgbClr val="3CB7E3"/>
      </a:hlink>
      <a:folHlink>
        <a:srgbClr val="8637BA"/>
      </a:folHlink>
    </a:clrScheme>
    <a:fontScheme name="ADI PPT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  <a:miter lim="800000"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228600" indent="-228600" defTabSz="457200">
          <a:spcBef>
            <a:spcPts val="1000"/>
          </a:spcBef>
          <a:buClr>
            <a:srgbClr val="1E4056"/>
          </a:buClr>
          <a:buSzPct val="75000"/>
          <a:buFont typeface="Lucida Grande"/>
          <a:buChar char="►"/>
          <a:defRPr sz="2000" dirty="0">
            <a:solidFill>
              <a:srgbClr val="00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DI 2019 16x9 Confidential" id="{59B76E9E-B30B-BB4C-A96E-D1D730CB0AE4}" vid="{28C41DCA-6747-9B48-803D-19F2B43E4C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DA791D2055824DA3376E760FA8D4FC" ma:contentTypeVersion="10" ma:contentTypeDescription="Create a new document." ma:contentTypeScope="" ma:versionID="8a76f80b2173ceaa08ffb1a325e29617">
  <xsd:schema xmlns:xsd="http://www.w3.org/2001/XMLSchema" xmlns:xs="http://www.w3.org/2001/XMLSchema" xmlns:p="http://schemas.microsoft.com/office/2006/metadata/properties" xmlns:ns3="c663c576-66c9-4c7b-813a-b6b05b48bb31" xmlns:ns4="18df2fe3-faad-4767-8dd6-cd24d0b2cece" targetNamespace="http://schemas.microsoft.com/office/2006/metadata/properties" ma:root="true" ma:fieldsID="deff2bb70bc69e4ac1b1b5f0c34c0af0" ns3:_="" ns4:_="">
    <xsd:import namespace="c663c576-66c9-4c7b-813a-b6b05b48bb31"/>
    <xsd:import namespace="18df2fe3-faad-4767-8dd6-cd24d0b2cec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63c576-66c9-4c7b-813a-b6b05b48bb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df2fe3-faad-4767-8dd6-cd24d0b2cece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2ED74A4-B43F-44BC-9FAB-2E68DF58E0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63c576-66c9-4c7b-813a-b6b05b48bb31"/>
    <ds:schemaRef ds:uri="18df2fe3-faad-4767-8dd6-cd24d0b2ce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DC44FE0-8B3E-4143-B6A8-1561A7B03F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732D9AA-88F1-4F75-99BC-E55A838DD101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c663c576-66c9-4c7b-813a-b6b05b48bb31"/>
    <ds:schemaRef ds:uri="18df2fe3-faad-4767-8dd6-cd24d0b2cece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ADI 2019 16x9 Confidential</Template>
  <TotalTime>7414</TotalTime>
  <Words>95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Lucida Grande</vt:lpstr>
      <vt:lpstr>Wingdings</vt:lpstr>
      <vt:lpstr>Wingdings 3</vt:lpstr>
      <vt:lpstr>ADITemplate</vt:lpstr>
      <vt:lpstr>AzureKinect</vt:lpstr>
      <vt:lpstr>TRANSITION/GIT/CHALLENGES</vt:lpstr>
      <vt:lpstr>Additional Instruction for Building ADTF3175D-NXZ</vt:lpstr>
      <vt:lpstr>Evaluating ADTF3175D-NXZ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3Q 2019</dc:title>
  <dc:subject/>
  <dc:creator>Compo, Louijie</dc:creator>
  <cp:keywords/>
  <dc:description>ADI PowerPoint v.8 © 1995 - 2019 Analog Devices, Inc. All Rights Reserved</dc:description>
  <cp:lastModifiedBy>Bautista, Sean carlo</cp:lastModifiedBy>
  <cp:revision>166</cp:revision>
  <cp:lastPrinted>2015-04-02T14:52:35Z</cp:lastPrinted>
  <dcterms:created xsi:type="dcterms:W3CDTF">2019-06-27T00:56:59Z</dcterms:created>
  <dcterms:modified xsi:type="dcterms:W3CDTF">2022-10-11T07:44:27Z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0x0101007FDA791D2055824DA3376E760FA8D4FC</vt:lpwstr>
  </property>
</Properties>
</file>

<file path=docProps/thumbnail.jpeg>
</file>